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5">
  <p:sldMasterIdLst>
    <p:sldMasterId id="2147483648" r:id="rId1"/>
  </p:sldMasterIdLst>
  <p:notesMasterIdLst>
    <p:notesMasterId r:id="rId19"/>
  </p:notesMasterIdLst>
  <p:sldIdLst>
    <p:sldId id="256" r:id="rId2"/>
    <p:sldId id="280" r:id="rId3"/>
    <p:sldId id="258" r:id="rId4"/>
    <p:sldId id="271" r:id="rId5"/>
    <p:sldId id="264" r:id="rId6"/>
    <p:sldId id="265" r:id="rId7"/>
    <p:sldId id="259" r:id="rId8"/>
    <p:sldId id="267" r:id="rId9"/>
    <p:sldId id="276" r:id="rId10"/>
    <p:sldId id="275" r:id="rId11"/>
    <p:sldId id="260" r:id="rId12"/>
    <p:sldId id="272" r:id="rId13"/>
    <p:sldId id="279" r:id="rId14"/>
    <p:sldId id="277" r:id="rId15"/>
    <p:sldId id="261" r:id="rId16"/>
    <p:sldId id="274" r:id="rId17"/>
    <p:sldId id="263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27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6C6B"/>
    <a:srgbClr val="FFFFFF"/>
    <a:srgbClr val="000000"/>
    <a:srgbClr val="F1F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9" d="100"/>
          <a:sy n="79" d="100"/>
        </p:scale>
        <p:origin x="43" y="154"/>
      </p:cViewPr>
      <p:guideLst>
        <p:guide orient="horz" pos="2205"/>
        <p:guide pos="27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CCF778-0CBC-429A-89D3-F48AA66A18E2}" type="doc">
      <dgm:prSet loTypeId="urn:microsoft.com/office/officeart/2005/8/layout/hList1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BB3750D-F5A5-4248-964D-C506B44455DC}">
      <dgm:prSet phldrT="[文本]"/>
      <dgm:spPr/>
      <dgm:t>
        <a:bodyPr/>
        <a:lstStyle/>
        <a:p>
          <a:r>
            <a:rPr lang="zh-CN"/>
            <a:t>专注学习接口描述：</a:t>
          </a:r>
          <a:endParaRPr lang="zh-CN" altLang="en-US"/>
        </a:p>
      </dgm:t>
    </dgm:pt>
    <dgm:pt modelId="{BA2D77D9-D8EE-4B3D-8C13-73D8D31051D4}" type="parTrans" cxnId="{5BD1B686-F0C8-4B45-BADA-3F15285576C5}">
      <dgm:prSet/>
      <dgm:spPr/>
      <dgm:t>
        <a:bodyPr/>
        <a:lstStyle/>
        <a:p>
          <a:endParaRPr lang="zh-CN" altLang="en-US"/>
        </a:p>
      </dgm:t>
    </dgm:pt>
    <dgm:pt modelId="{106CD92B-AF64-476A-B30D-3B29A7202725}" type="sibTrans" cxnId="{5BD1B686-F0C8-4B45-BADA-3F15285576C5}">
      <dgm:prSet/>
      <dgm:spPr/>
      <dgm:t>
        <a:bodyPr/>
        <a:lstStyle/>
        <a:p>
          <a:endParaRPr lang="zh-CN" altLang="en-US"/>
        </a:p>
      </dgm:t>
    </dgm:pt>
    <dgm:pt modelId="{B663D1EE-5C37-4D08-84C7-994E7FEA7A2F}">
      <dgm:prSet phldrT="[文本]"/>
      <dgm:spPr>
        <a:noFill/>
      </dgm:spPr>
      <dgm:t>
        <a:bodyPr/>
        <a:lstStyle/>
        <a:p>
          <a:r>
            <a:rPr lang="zh-CN"/>
            <a:t>输入：用户在播放音乐界面点击“专注学习”</a:t>
          </a:r>
          <a:endParaRPr lang="zh-CN" altLang="en-US"/>
        </a:p>
      </dgm:t>
    </dgm:pt>
    <dgm:pt modelId="{4A404DEE-4CFD-47F7-8516-D47FF889F67C}" type="parTrans" cxnId="{048DE7AC-F926-4FC8-B293-EC8C92BE9288}">
      <dgm:prSet/>
      <dgm:spPr/>
      <dgm:t>
        <a:bodyPr/>
        <a:lstStyle/>
        <a:p>
          <a:endParaRPr lang="zh-CN" altLang="en-US"/>
        </a:p>
      </dgm:t>
    </dgm:pt>
    <dgm:pt modelId="{8B263487-F1FD-4D43-B0E0-72F1E8943F4A}" type="sibTrans" cxnId="{048DE7AC-F926-4FC8-B293-EC8C92BE9288}">
      <dgm:prSet/>
      <dgm:spPr/>
      <dgm:t>
        <a:bodyPr/>
        <a:lstStyle/>
        <a:p>
          <a:endParaRPr lang="zh-CN" altLang="en-US"/>
        </a:p>
      </dgm:t>
    </dgm:pt>
    <dgm:pt modelId="{7B21182B-A488-44A5-81AD-3FB45D48D32D}">
      <dgm:prSet phldrT="[文本]"/>
      <dgm:spPr>
        <a:noFill/>
      </dgm:spPr>
      <dgm:t>
        <a:bodyPr/>
        <a:lstStyle/>
        <a:p>
          <a:r>
            <a:rPr lang="zh-CN"/>
            <a:t>输出：符合“专注学习”功能场景的音乐</a:t>
          </a:r>
          <a:endParaRPr lang="zh-CN" altLang="en-US"/>
        </a:p>
      </dgm:t>
    </dgm:pt>
    <dgm:pt modelId="{8E7FA38D-2134-4D11-A2F1-FF3C87B39BED}" type="parTrans" cxnId="{D5CAF8C1-F992-4CB4-A695-B92F56130E5E}">
      <dgm:prSet/>
      <dgm:spPr/>
      <dgm:t>
        <a:bodyPr/>
        <a:lstStyle/>
        <a:p>
          <a:endParaRPr lang="zh-CN" altLang="en-US"/>
        </a:p>
      </dgm:t>
    </dgm:pt>
    <dgm:pt modelId="{6CB9C7F4-3C2A-44D4-AE73-B6F7BEBAAB7A}" type="sibTrans" cxnId="{D5CAF8C1-F992-4CB4-A695-B92F56130E5E}">
      <dgm:prSet/>
      <dgm:spPr/>
      <dgm:t>
        <a:bodyPr/>
        <a:lstStyle/>
        <a:p>
          <a:endParaRPr lang="zh-CN" altLang="en-US"/>
        </a:p>
      </dgm:t>
    </dgm:pt>
    <dgm:pt modelId="{96093A12-E707-4E97-A12E-F2A1C0277678}">
      <dgm:prSet phldrT="[文本]"/>
      <dgm:spPr/>
      <dgm:t>
        <a:bodyPr/>
        <a:lstStyle/>
        <a:p>
          <a:r>
            <a:rPr lang="zh-CN"/>
            <a:t>休息放松接口描述：</a:t>
          </a:r>
          <a:endParaRPr lang="zh-CN" altLang="en-US"/>
        </a:p>
      </dgm:t>
    </dgm:pt>
    <dgm:pt modelId="{F554D4CF-6D6B-42D3-A8E5-4C818174A416}" type="parTrans" cxnId="{534CAEC4-319C-44D4-A315-8E5217FFBAC8}">
      <dgm:prSet/>
      <dgm:spPr/>
      <dgm:t>
        <a:bodyPr/>
        <a:lstStyle/>
        <a:p>
          <a:endParaRPr lang="zh-CN" altLang="en-US"/>
        </a:p>
      </dgm:t>
    </dgm:pt>
    <dgm:pt modelId="{517EFC66-B499-4D7E-9D55-47EE1A0FB869}" type="sibTrans" cxnId="{534CAEC4-319C-44D4-A315-8E5217FFBAC8}">
      <dgm:prSet/>
      <dgm:spPr/>
      <dgm:t>
        <a:bodyPr/>
        <a:lstStyle/>
        <a:p>
          <a:endParaRPr lang="zh-CN" altLang="en-US"/>
        </a:p>
      </dgm:t>
    </dgm:pt>
    <dgm:pt modelId="{CA4531D5-EB37-4F16-B1F1-6A81C01C86B2}">
      <dgm:prSet phldrT="[文本]"/>
      <dgm:spPr>
        <a:noFill/>
      </dgm:spPr>
      <dgm:t>
        <a:bodyPr/>
        <a:lstStyle/>
        <a:p>
          <a:r>
            <a:rPr lang="zh-CN"/>
            <a:t>输入：用户在播放音乐界面点击“休息放松”</a:t>
          </a:r>
          <a:endParaRPr lang="zh-CN" altLang="en-US"/>
        </a:p>
      </dgm:t>
    </dgm:pt>
    <dgm:pt modelId="{B9EF78C3-0F68-4971-A71A-A1814C074F3D}" type="parTrans" cxnId="{A1C7DE83-09E5-4E90-B2B9-D38B36D1F807}">
      <dgm:prSet/>
      <dgm:spPr/>
      <dgm:t>
        <a:bodyPr/>
        <a:lstStyle/>
        <a:p>
          <a:endParaRPr lang="zh-CN" altLang="en-US"/>
        </a:p>
      </dgm:t>
    </dgm:pt>
    <dgm:pt modelId="{DA313061-2205-4DFC-BE9C-8D372D8DC74F}" type="sibTrans" cxnId="{A1C7DE83-09E5-4E90-B2B9-D38B36D1F807}">
      <dgm:prSet/>
      <dgm:spPr/>
      <dgm:t>
        <a:bodyPr/>
        <a:lstStyle/>
        <a:p>
          <a:endParaRPr lang="zh-CN" altLang="en-US"/>
        </a:p>
      </dgm:t>
    </dgm:pt>
    <dgm:pt modelId="{27BA1357-615A-435E-B9DA-B10209EADA10}">
      <dgm:prSet phldrT="[文本]"/>
      <dgm:spPr>
        <a:noFill/>
      </dgm:spPr>
      <dgm:t>
        <a:bodyPr/>
        <a:lstStyle/>
        <a:p>
          <a:r>
            <a:rPr lang="zh-CN"/>
            <a:t>输出：符合“休息放松”功能场景的音乐</a:t>
          </a:r>
          <a:endParaRPr lang="zh-CN" altLang="en-US"/>
        </a:p>
      </dgm:t>
    </dgm:pt>
    <dgm:pt modelId="{002FA170-A0B5-4135-9B2D-88B36A2F9A2C}" type="parTrans" cxnId="{DFBC726A-DB3B-483C-A567-5EEAAE5604B4}">
      <dgm:prSet/>
      <dgm:spPr/>
      <dgm:t>
        <a:bodyPr/>
        <a:lstStyle/>
        <a:p>
          <a:endParaRPr lang="zh-CN" altLang="en-US"/>
        </a:p>
      </dgm:t>
    </dgm:pt>
    <dgm:pt modelId="{206FEAE6-8BAB-44CD-98FF-FC2FE240B8F0}" type="sibTrans" cxnId="{DFBC726A-DB3B-483C-A567-5EEAAE5604B4}">
      <dgm:prSet/>
      <dgm:spPr/>
      <dgm:t>
        <a:bodyPr/>
        <a:lstStyle/>
        <a:p>
          <a:endParaRPr lang="zh-CN" altLang="en-US"/>
        </a:p>
      </dgm:t>
    </dgm:pt>
    <dgm:pt modelId="{81C3AA29-8F26-4706-B7C5-389AD9906631}">
      <dgm:prSet phldrT="[文本]"/>
      <dgm:spPr/>
      <dgm:t>
        <a:bodyPr/>
        <a:lstStyle/>
        <a:p>
          <a:r>
            <a:rPr lang="zh-CN"/>
            <a:t>调整呼吸接口描述：</a:t>
          </a:r>
          <a:endParaRPr lang="zh-CN" altLang="en-US"/>
        </a:p>
      </dgm:t>
    </dgm:pt>
    <dgm:pt modelId="{990E907A-D3E3-4F63-94BF-3729549DAF52}" type="parTrans" cxnId="{0BF3C8D0-8BA1-4992-A2A0-D061D9781702}">
      <dgm:prSet/>
      <dgm:spPr/>
      <dgm:t>
        <a:bodyPr/>
        <a:lstStyle/>
        <a:p>
          <a:endParaRPr lang="zh-CN" altLang="en-US"/>
        </a:p>
      </dgm:t>
    </dgm:pt>
    <dgm:pt modelId="{ABAC19CB-0DF7-4A6A-A1DE-9193108A53D2}" type="sibTrans" cxnId="{0BF3C8D0-8BA1-4992-A2A0-D061D9781702}">
      <dgm:prSet/>
      <dgm:spPr/>
      <dgm:t>
        <a:bodyPr/>
        <a:lstStyle/>
        <a:p>
          <a:endParaRPr lang="zh-CN" altLang="en-US"/>
        </a:p>
      </dgm:t>
    </dgm:pt>
    <dgm:pt modelId="{5C160F14-5AE1-4B79-9664-402FDED93211}">
      <dgm:prSet phldrT="[文本]"/>
      <dgm:spPr>
        <a:noFill/>
      </dgm:spPr>
      <dgm:t>
        <a:bodyPr/>
        <a:lstStyle/>
        <a:p>
          <a:r>
            <a:rPr lang="zh-CN"/>
            <a:t>输入：用户在播放音乐界面点击“休息放松”</a:t>
          </a:r>
          <a:endParaRPr lang="zh-CN" altLang="en-US"/>
        </a:p>
      </dgm:t>
    </dgm:pt>
    <dgm:pt modelId="{915083E4-2847-48A0-8CD4-C7D979B71350}" type="parTrans" cxnId="{D6537837-B066-4503-A6FA-944A6EAEBB70}">
      <dgm:prSet/>
      <dgm:spPr/>
      <dgm:t>
        <a:bodyPr/>
        <a:lstStyle/>
        <a:p>
          <a:endParaRPr lang="zh-CN" altLang="en-US"/>
        </a:p>
      </dgm:t>
    </dgm:pt>
    <dgm:pt modelId="{6355A593-F78A-4A51-9058-FC64A9D03FE8}" type="sibTrans" cxnId="{D6537837-B066-4503-A6FA-944A6EAEBB70}">
      <dgm:prSet/>
      <dgm:spPr/>
      <dgm:t>
        <a:bodyPr/>
        <a:lstStyle/>
        <a:p>
          <a:endParaRPr lang="zh-CN" altLang="en-US"/>
        </a:p>
      </dgm:t>
    </dgm:pt>
    <dgm:pt modelId="{51501D07-8FF7-4516-9F32-D844703DC082}">
      <dgm:prSet phldrT="[文本]"/>
      <dgm:spPr>
        <a:noFill/>
      </dgm:spPr>
      <dgm:t>
        <a:bodyPr/>
        <a:lstStyle/>
        <a:p>
          <a:r>
            <a:rPr lang="zh-CN"/>
            <a:t>输出：符合“调整呼吸”功能场景的音乐</a:t>
          </a:r>
          <a:endParaRPr lang="zh-CN" altLang="en-US"/>
        </a:p>
      </dgm:t>
    </dgm:pt>
    <dgm:pt modelId="{BCF42103-AD2B-4EE5-BC04-28D5F094B134}" type="parTrans" cxnId="{ED2958A0-3A24-4D66-9E7A-AFD8FB2AACA1}">
      <dgm:prSet/>
      <dgm:spPr/>
      <dgm:t>
        <a:bodyPr/>
        <a:lstStyle/>
        <a:p>
          <a:endParaRPr lang="zh-CN" altLang="en-US"/>
        </a:p>
      </dgm:t>
    </dgm:pt>
    <dgm:pt modelId="{21361B3A-AF02-4A71-9A39-A42CB103B031}" type="sibTrans" cxnId="{ED2958A0-3A24-4D66-9E7A-AFD8FB2AACA1}">
      <dgm:prSet/>
      <dgm:spPr/>
      <dgm:t>
        <a:bodyPr/>
        <a:lstStyle/>
        <a:p>
          <a:endParaRPr lang="zh-CN" altLang="en-US"/>
        </a:p>
      </dgm:t>
    </dgm:pt>
    <dgm:pt modelId="{2B138AD5-416A-48E5-87C1-114460F608F5}" type="pres">
      <dgm:prSet presAssocID="{21CCF778-0CBC-429A-89D3-F48AA66A18E2}" presName="Name0" presStyleCnt="0">
        <dgm:presLayoutVars>
          <dgm:dir/>
          <dgm:animLvl val="lvl"/>
          <dgm:resizeHandles val="exact"/>
        </dgm:presLayoutVars>
      </dgm:prSet>
      <dgm:spPr/>
    </dgm:pt>
    <dgm:pt modelId="{C4F2AD47-4D39-48FE-A311-51A76D43AB16}" type="pres">
      <dgm:prSet presAssocID="{9BB3750D-F5A5-4248-964D-C506B44455DC}" presName="composite" presStyleCnt="0"/>
      <dgm:spPr/>
    </dgm:pt>
    <dgm:pt modelId="{5363B424-CE0E-4353-82E8-54B729E1114D}" type="pres">
      <dgm:prSet presAssocID="{9BB3750D-F5A5-4248-964D-C506B44455DC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DD165093-2664-4673-A528-46A0A576E716}" type="pres">
      <dgm:prSet presAssocID="{9BB3750D-F5A5-4248-964D-C506B44455DC}" presName="desTx" presStyleLbl="alignAccFollowNode1" presStyleIdx="0" presStyleCnt="3">
        <dgm:presLayoutVars>
          <dgm:bulletEnabled val="1"/>
        </dgm:presLayoutVars>
      </dgm:prSet>
      <dgm:spPr/>
    </dgm:pt>
    <dgm:pt modelId="{FBC058DE-73CD-492E-8441-1689908837A0}" type="pres">
      <dgm:prSet presAssocID="{106CD92B-AF64-476A-B30D-3B29A7202725}" presName="space" presStyleCnt="0"/>
      <dgm:spPr/>
    </dgm:pt>
    <dgm:pt modelId="{D590E11D-D520-4F79-8A56-5F9919B3C47B}" type="pres">
      <dgm:prSet presAssocID="{96093A12-E707-4E97-A12E-F2A1C0277678}" presName="composite" presStyleCnt="0"/>
      <dgm:spPr/>
    </dgm:pt>
    <dgm:pt modelId="{490CCB9C-0ACC-4913-A437-4F484C48C879}" type="pres">
      <dgm:prSet presAssocID="{96093A12-E707-4E97-A12E-F2A1C0277678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53B78C9-7509-4C61-91E8-0E1F2DD8399C}" type="pres">
      <dgm:prSet presAssocID="{96093A12-E707-4E97-A12E-F2A1C0277678}" presName="desTx" presStyleLbl="alignAccFollowNode1" presStyleIdx="1" presStyleCnt="3">
        <dgm:presLayoutVars>
          <dgm:bulletEnabled val="1"/>
        </dgm:presLayoutVars>
      </dgm:prSet>
      <dgm:spPr/>
    </dgm:pt>
    <dgm:pt modelId="{5CE3FB96-DED5-4B4C-9FD6-0482D2381722}" type="pres">
      <dgm:prSet presAssocID="{517EFC66-B499-4D7E-9D55-47EE1A0FB869}" presName="space" presStyleCnt="0"/>
      <dgm:spPr/>
    </dgm:pt>
    <dgm:pt modelId="{5EAF6092-C792-4C79-B560-BC974E59BE12}" type="pres">
      <dgm:prSet presAssocID="{81C3AA29-8F26-4706-B7C5-389AD9906631}" presName="composite" presStyleCnt="0"/>
      <dgm:spPr/>
    </dgm:pt>
    <dgm:pt modelId="{508D002D-8EC5-47CA-8295-F4095EE45958}" type="pres">
      <dgm:prSet presAssocID="{81C3AA29-8F26-4706-B7C5-389AD9906631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ACBA3066-21B9-4A32-8F25-0399F16F53B4}" type="pres">
      <dgm:prSet presAssocID="{81C3AA29-8F26-4706-B7C5-389AD9906631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2F0C8905-42CF-4A8D-B799-B7C115A215E1}" type="presOf" srcId="{5C160F14-5AE1-4B79-9664-402FDED93211}" destId="{ACBA3066-21B9-4A32-8F25-0399F16F53B4}" srcOrd="0" destOrd="0" presId="urn:microsoft.com/office/officeart/2005/8/layout/hList1"/>
    <dgm:cxn modelId="{0963800B-1371-4059-A798-E9A212C08D9D}" type="presOf" srcId="{21CCF778-0CBC-429A-89D3-F48AA66A18E2}" destId="{2B138AD5-416A-48E5-87C1-114460F608F5}" srcOrd="0" destOrd="0" presId="urn:microsoft.com/office/officeart/2005/8/layout/hList1"/>
    <dgm:cxn modelId="{BD5F3A0C-D8F0-4CDF-8DE1-720BB131380B}" type="presOf" srcId="{CA4531D5-EB37-4F16-B1F1-6A81C01C86B2}" destId="{353B78C9-7509-4C61-91E8-0E1F2DD8399C}" srcOrd="0" destOrd="0" presId="urn:microsoft.com/office/officeart/2005/8/layout/hList1"/>
    <dgm:cxn modelId="{D6537837-B066-4503-A6FA-944A6EAEBB70}" srcId="{81C3AA29-8F26-4706-B7C5-389AD9906631}" destId="{5C160F14-5AE1-4B79-9664-402FDED93211}" srcOrd="0" destOrd="0" parTransId="{915083E4-2847-48A0-8CD4-C7D979B71350}" sibTransId="{6355A593-F78A-4A51-9058-FC64A9D03FE8}"/>
    <dgm:cxn modelId="{FA5D3D62-0683-40BB-86D6-FF1971AB03D5}" type="presOf" srcId="{9BB3750D-F5A5-4248-964D-C506B44455DC}" destId="{5363B424-CE0E-4353-82E8-54B729E1114D}" srcOrd="0" destOrd="0" presId="urn:microsoft.com/office/officeart/2005/8/layout/hList1"/>
    <dgm:cxn modelId="{DFBC726A-DB3B-483C-A567-5EEAAE5604B4}" srcId="{96093A12-E707-4E97-A12E-F2A1C0277678}" destId="{27BA1357-615A-435E-B9DA-B10209EADA10}" srcOrd="1" destOrd="0" parTransId="{002FA170-A0B5-4135-9B2D-88B36A2F9A2C}" sibTransId="{206FEAE6-8BAB-44CD-98FF-FC2FE240B8F0}"/>
    <dgm:cxn modelId="{99924150-9F0E-4C5F-B28C-6A573E25481C}" type="presOf" srcId="{51501D07-8FF7-4516-9F32-D844703DC082}" destId="{ACBA3066-21B9-4A32-8F25-0399F16F53B4}" srcOrd="0" destOrd="1" presId="urn:microsoft.com/office/officeart/2005/8/layout/hList1"/>
    <dgm:cxn modelId="{6164CF71-03D3-4A33-92C2-B4CA5F9994C0}" type="presOf" srcId="{81C3AA29-8F26-4706-B7C5-389AD9906631}" destId="{508D002D-8EC5-47CA-8295-F4095EE45958}" srcOrd="0" destOrd="0" presId="urn:microsoft.com/office/officeart/2005/8/layout/hList1"/>
    <dgm:cxn modelId="{90121559-0FDB-453B-BA9D-B2A6A901E8C9}" type="presOf" srcId="{7B21182B-A488-44A5-81AD-3FB45D48D32D}" destId="{DD165093-2664-4673-A528-46A0A576E716}" srcOrd="0" destOrd="1" presId="urn:microsoft.com/office/officeart/2005/8/layout/hList1"/>
    <dgm:cxn modelId="{A1C7DE83-09E5-4E90-B2B9-D38B36D1F807}" srcId="{96093A12-E707-4E97-A12E-F2A1C0277678}" destId="{CA4531D5-EB37-4F16-B1F1-6A81C01C86B2}" srcOrd="0" destOrd="0" parTransId="{B9EF78C3-0F68-4971-A71A-A1814C074F3D}" sibTransId="{DA313061-2205-4DFC-BE9C-8D372D8DC74F}"/>
    <dgm:cxn modelId="{5BD1B686-F0C8-4B45-BADA-3F15285576C5}" srcId="{21CCF778-0CBC-429A-89D3-F48AA66A18E2}" destId="{9BB3750D-F5A5-4248-964D-C506B44455DC}" srcOrd="0" destOrd="0" parTransId="{BA2D77D9-D8EE-4B3D-8C13-73D8D31051D4}" sibTransId="{106CD92B-AF64-476A-B30D-3B29A7202725}"/>
    <dgm:cxn modelId="{ED2958A0-3A24-4D66-9E7A-AFD8FB2AACA1}" srcId="{81C3AA29-8F26-4706-B7C5-389AD9906631}" destId="{51501D07-8FF7-4516-9F32-D844703DC082}" srcOrd="1" destOrd="0" parTransId="{BCF42103-AD2B-4EE5-BC04-28D5F094B134}" sibTransId="{21361B3A-AF02-4A71-9A39-A42CB103B031}"/>
    <dgm:cxn modelId="{048DE7AC-F926-4FC8-B293-EC8C92BE9288}" srcId="{9BB3750D-F5A5-4248-964D-C506B44455DC}" destId="{B663D1EE-5C37-4D08-84C7-994E7FEA7A2F}" srcOrd="0" destOrd="0" parTransId="{4A404DEE-4CFD-47F7-8516-D47FF889F67C}" sibTransId="{8B263487-F1FD-4D43-B0E0-72F1E8943F4A}"/>
    <dgm:cxn modelId="{3B8991B3-AFD8-432F-BD63-DD0137A9E533}" type="presOf" srcId="{96093A12-E707-4E97-A12E-F2A1C0277678}" destId="{490CCB9C-0ACC-4913-A437-4F484C48C879}" srcOrd="0" destOrd="0" presId="urn:microsoft.com/office/officeart/2005/8/layout/hList1"/>
    <dgm:cxn modelId="{2BD865BA-30BD-4CB2-819A-C0F0702E2A9C}" type="presOf" srcId="{B663D1EE-5C37-4D08-84C7-994E7FEA7A2F}" destId="{DD165093-2664-4673-A528-46A0A576E716}" srcOrd="0" destOrd="0" presId="urn:microsoft.com/office/officeart/2005/8/layout/hList1"/>
    <dgm:cxn modelId="{D5CAF8C1-F992-4CB4-A695-B92F56130E5E}" srcId="{9BB3750D-F5A5-4248-964D-C506B44455DC}" destId="{7B21182B-A488-44A5-81AD-3FB45D48D32D}" srcOrd="1" destOrd="0" parTransId="{8E7FA38D-2134-4D11-A2F1-FF3C87B39BED}" sibTransId="{6CB9C7F4-3C2A-44D4-AE73-B6F7BEBAAB7A}"/>
    <dgm:cxn modelId="{534CAEC4-319C-44D4-A315-8E5217FFBAC8}" srcId="{21CCF778-0CBC-429A-89D3-F48AA66A18E2}" destId="{96093A12-E707-4E97-A12E-F2A1C0277678}" srcOrd="1" destOrd="0" parTransId="{F554D4CF-6D6B-42D3-A8E5-4C818174A416}" sibTransId="{517EFC66-B499-4D7E-9D55-47EE1A0FB869}"/>
    <dgm:cxn modelId="{0BF3C8D0-8BA1-4992-A2A0-D061D9781702}" srcId="{21CCF778-0CBC-429A-89D3-F48AA66A18E2}" destId="{81C3AA29-8F26-4706-B7C5-389AD9906631}" srcOrd="2" destOrd="0" parTransId="{990E907A-D3E3-4F63-94BF-3729549DAF52}" sibTransId="{ABAC19CB-0DF7-4A6A-A1DE-9193108A53D2}"/>
    <dgm:cxn modelId="{4BC975EE-1F81-442A-A432-9D4CAF91C160}" type="presOf" srcId="{27BA1357-615A-435E-B9DA-B10209EADA10}" destId="{353B78C9-7509-4C61-91E8-0E1F2DD8399C}" srcOrd="0" destOrd="1" presId="urn:microsoft.com/office/officeart/2005/8/layout/hList1"/>
    <dgm:cxn modelId="{E703AF93-9D4D-452D-8C31-46768FB19D87}" type="presParOf" srcId="{2B138AD5-416A-48E5-87C1-114460F608F5}" destId="{C4F2AD47-4D39-48FE-A311-51A76D43AB16}" srcOrd="0" destOrd="0" presId="urn:microsoft.com/office/officeart/2005/8/layout/hList1"/>
    <dgm:cxn modelId="{518EF5E1-B527-4AC7-BD68-C3E2B18D4562}" type="presParOf" srcId="{C4F2AD47-4D39-48FE-A311-51A76D43AB16}" destId="{5363B424-CE0E-4353-82E8-54B729E1114D}" srcOrd="0" destOrd="0" presId="urn:microsoft.com/office/officeart/2005/8/layout/hList1"/>
    <dgm:cxn modelId="{5E583ECD-6C6D-4F10-BB8B-09D1235FE6C6}" type="presParOf" srcId="{C4F2AD47-4D39-48FE-A311-51A76D43AB16}" destId="{DD165093-2664-4673-A528-46A0A576E716}" srcOrd="1" destOrd="0" presId="urn:microsoft.com/office/officeart/2005/8/layout/hList1"/>
    <dgm:cxn modelId="{DD360735-F174-4640-8B9D-BCD549A91602}" type="presParOf" srcId="{2B138AD5-416A-48E5-87C1-114460F608F5}" destId="{FBC058DE-73CD-492E-8441-1689908837A0}" srcOrd="1" destOrd="0" presId="urn:microsoft.com/office/officeart/2005/8/layout/hList1"/>
    <dgm:cxn modelId="{96A10292-7401-40BB-B8E8-490B4134D5A5}" type="presParOf" srcId="{2B138AD5-416A-48E5-87C1-114460F608F5}" destId="{D590E11D-D520-4F79-8A56-5F9919B3C47B}" srcOrd="2" destOrd="0" presId="urn:microsoft.com/office/officeart/2005/8/layout/hList1"/>
    <dgm:cxn modelId="{D55B7170-2EF7-4FE2-891E-622A50BE63B3}" type="presParOf" srcId="{D590E11D-D520-4F79-8A56-5F9919B3C47B}" destId="{490CCB9C-0ACC-4913-A437-4F484C48C879}" srcOrd="0" destOrd="0" presId="urn:microsoft.com/office/officeart/2005/8/layout/hList1"/>
    <dgm:cxn modelId="{8F966495-DCEC-45C3-A76B-8B3B59F3877F}" type="presParOf" srcId="{D590E11D-D520-4F79-8A56-5F9919B3C47B}" destId="{353B78C9-7509-4C61-91E8-0E1F2DD8399C}" srcOrd="1" destOrd="0" presId="urn:microsoft.com/office/officeart/2005/8/layout/hList1"/>
    <dgm:cxn modelId="{6AE21864-7361-41FF-8270-1B78FA0C0907}" type="presParOf" srcId="{2B138AD5-416A-48E5-87C1-114460F608F5}" destId="{5CE3FB96-DED5-4B4C-9FD6-0482D2381722}" srcOrd="3" destOrd="0" presId="urn:microsoft.com/office/officeart/2005/8/layout/hList1"/>
    <dgm:cxn modelId="{B8031BA4-1698-48D1-84D0-1C18768CE25B}" type="presParOf" srcId="{2B138AD5-416A-48E5-87C1-114460F608F5}" destId="{5EAF6092-C792-4C79-B560-BC974E59BE12}" srcOrd="4" destOrd="0" presId="urn:microsoft.com/office/officeart/2005/8/layout/hList1"/>
    <dgm:cxn modelId="{5752836A-FA81-4019-8C67-41D0F0223D57}" type="presParOf" srcId="{5EAF6092-C792-4C79-B560-BC974E59BE12}" destId="{508D002D-8EC5-47CA-8295-F4095EE45958}" srcOrd="0" destOrd="0" presId="urn:microsoft.com/office/officeart/2005/8/layout/hList1"/>
    <dgm:cxn modelId="{FE142289-E6AC-49AB-B8FD-92480D28241F}" type="presParOf" srcId="{5EAF6092-C792-4C79-B560-BC974E59BE12}" destId="{ACBA3066-21B9-4A32-8F25-0399F16F53B4}" srcOrd="1" destOrd="0" presId="urn:microsoft.com/office/officeart/2005/8/layout/hList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63B424-CE0E-4353-82E8-54B729E1114D}">
      <dsp:nvSpPr>
        <dsp:cNvPr id="0" name=""/>
        <dsp:cNvSpPr/>
      </dsp:nvSpPr>
      <dsp:spPr>
        <a:xfrm>
          <a:off x="2370" y="1266168"/>
          <a:ext cx="2311090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900" kern="1200"/>
            <a:t>专注学习接口描述：</a:t>
          </a:r>
          <a:endParaRPr lang="zh-CN" altLang="en-US" sz="1900" kern="1200"/>
        </a:p>
      </dsp:txBody>
      <dsp:txXfrm>
        <a:off x="2370" y="1266168"/>
        <a:ext cx="2311090" cy="547200"/>
      </dsp:txXfrm>
    </dsp:sp>
    <dsp:sp modelId="{DD165093-2664-4673-A528-46A0A576E716}">
      <dsp:nvSpPr>
        <dsp:cNvPr id="0" name=""/>
        <dsp:cNvSpPr/>
      </dsp:nvSpPr>
      <dsp:spPr>
        <a:xfrm>
          <a:off x="2370" y="1813369"/>
          <a:ext cx="2311090" cy="2607750"/>
        </a:xfrm>
        <a:prstGeom prst="rect">
          <a:avLst/>
        </a:prstGeom>
        <a:noFill/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900" kern="1200"/>
            <a:t>输入：用户在播放音乐界面点击“专注学习”</a:t>
          </a:r>
          <a:endParaRPr lang="zh-CN" alt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900" kern="1200"/>
            <a:t>输出：符合“专注学习”功能场景的音乐</a:t>
          </a:r>
          <a:endParaRPr lang="zh-CN" altLang="en-US" sz="1900" kern="1200"/>
        </a:p>
      </dsp:txBody>
      <dsp:txXfrm>
        <a:off x="2370" y="1813369"/>
        <a:ext cx="2311090" cy="2607750"/>
      </dsp:txXfrm>
    </dsp:sp>
    <dsp:sp modelId="{490CCB9C-0ACC-4913-A437-4F484C48C879}">
      <dsp:nvSpPr>
        <dsp:cNvPr id="0" name=""/>
        <dsp:cNvSpPr/>
      </dsp:nvSpPr>
      <dsp:spPr>
        <a:xfrm>
          <a:off x="2637013" y="1266168"/>
          <a:ext cx="2311090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900" kern="1200"/>
            <a:t>休息放松接口描述：</a:t>
          </a:r>
          <a:endParaRPr lang="zh-CN" altLang="en-US" sz="1900" kern="1200"/>
        </a:p>
      </dsp:txBody>
      <dsp:txXfrm>
        <a:off x="2637013" y="1266168"/>
        <a:ext cx="2311090" cy="547200"/>
      </dsp:txXfrm>
    </dsp:sp>
    <dsp:sp modelId="{353B78C9-7509-4C61-91E8-0E1F2DD8399C}">
      <dsp:nvSpPr>
        <dsp:cNvPr id="0" name=""/>
        <dsp:cNvSpPr/>
      </dsp:nvSpPr>
      <dsp:spPr>
        <a:xfrm>
          <a:off x="2637013" y="1813369"/>
          <a:ext cx="2311090" cy="2607750"/>
        </a:xfrm>
        <a:prstGeom prst="rect">
          <a:avLst/>
        </a:prstGeom>
        <a:noFill/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900" kern="1200"/>
            <a:t>输入：用户在播放音乐界面点击“休息放松”</a:t>
          </a:r>
          <a:endParaRPr lang="zh-CN" alt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900" kern="1200"/>
            <a:t>输出：符合“休息放松”功能场景的音乐</a:t>
          </a:r>
          <a:endParaRPr lang="zh-CN" altLang="en-US" sz="1900" kern="1200"/>
        </a:p>
      </dsp:txBody>
      <dsp:txXfrm>
        <a:off x="2637013" y="1813369"/>
        <a:ext cx="2311090" cy="2607750"/>
      </dsp:txXfrm>
    </dsp:sp>
    <dsp:sp modelId="{508D002D-8EC5-47CA-8295-F4095EE45958}">
      <dsp:nvSpPr>
        <dsp:cNvPr id="0" name=""/>
        <dsp:cNvSpPr/>
      </dsp:nvSpPr>
      <dsp:spPr>
        <a:xfrm>
          <a:off x="5271657" y="1266168"/>
          <a:ext cx="2311090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900" kern="1200"/>
            <a:t>调整呼吸接口描述：</a:t>
          </a:r>
          <a:endParaRPr lang="zh-CN" altLang="en-US" sz="1900" kern="1200"/>
        </a:p>
      </dsp:txBody>
      <dsp:txXfrm>
        <a:off x="5271657" y="1266168"/>
        <a:ext cx="2311090" cy="547200"/>
      </dsp:txXfrm>
    </dsp:sp>
    <dsp:sp modelId="{ACBA3066-21B9-4A32-8F25-0399F16F53B4}">
      <dsp:nvSpPr>
        <dsp:cNvPr id="0" name=""/>
        <dsp:cNvSpPr/>
      </dsp:nvSpPr>
      <dsp:spPr>
        <a:xfrm>
          <a:off x="5271657" y="1813369"/>
          <a:ext cx="2311090" cy="2607750"/>
        </a:xfrm>
        <a:prstGeom prst="rect">
          <a:avLst/>
        </a:prstGeom>
        <a:noFill/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900" kern="1200"/>
            <a:t>输入：用户在播放音乐界面点击“休息放松”</a:t>
          </a:r>
          <a:endParaRPr lang="zh-CN" alt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1900" kern="1200"/>
            <a:t>输出：符合“调整呼吸”功能场景的音乐</a:t>
          </a:r>
          <a:endParaRPr lang="zh-CN" altLang="en-US" sz="1900" kern="1200"/>
        </a:p>
      </dsp:txBody>
      <dsp:txXfrm>
        <a:off x="5271657" y="1813369"/>
        <a:ext cx="2311090" cy="26077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FAAFF-FF95-4373-B296-B119EFF5EB95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07596E-FD1D-42F8-8560-4CE6B7B034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710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Shape 179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93" name="Shape 179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241369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24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15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06657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2951994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0226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68176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205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8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366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8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768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221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3622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375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911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6DBF0-7C4E-49B4-BAFE-06FF96C28873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86B9C-ECAA-4B2B-A2B0-3D6AA70B2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553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29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81032"/>
              <a:gd name="connsiteY0" fmla="*/ 0 h 6858000"/>
              <a:gd name="connsiteX1" fmla="*/ 12181032 w 12181032"/>
              <a:gd name="connsiteY1" fmla="*/ 0 h 6858000"/>
              <a:gd name="connsiteX2" fmla="*/ 12181032 w 12181032"/>
              <a:gd name="connsiteY2" fmla="*/ 6858000 h 6858000"/>
              <a:gd name="connsiteX3" fmla="*/ 0 w 1218103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1032" h="6858000">
                <a:moveTo>
                  <a:pt x="0" y="0"/>
                </a:moveTo>
                <a:lnTo>
                  <a:pt x="12181032" y="0"/>
                </a:lnTo>
                <a:lnTo>
                  <a:pt x="12181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文本框 9"/>
          <p:cNvSpPr txBox="1"/>
          <p:nvPr/>
        </p:nvSpPr>
        <p:spPr>
          <a:xfrm>
            <a:off x="1799675" y="1780953"/>
            <a:ext cx="85095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>
                <a:blipFill>
                  <a:blip r:embed="rId3"/>
                  <a:tile tx="0" ty="0" sx="100000" sy="100000" flip="none" algn="tl"/>
                </a:blip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软件工程</a:t>
            </a:r>
            <a:r>
              <a:rPr lang="en-US" altLang="zh-CN" sz="7200">
                <a:blipFill>
                  <a:blip r:embed="rId3"/>
                  <a:tile tx="0" ty="0" sx="100000" sy="100000" flip="none" algn="tl"/>
                </a:blip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—</a:t>
            </a:r>
            <a:r>
              <a:rPr lang="zh-CN" altLang="en-US" sz="7200">
                <a:blipFill>
                  <a:blip r:embed="rId3"/>
                  <a:tile tx="0" ty="0" sx="100000" sy="100000" flip="none" algn="tl"/>
                </a:blip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系统设计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951455" y="3261706"/>
            <a:ext cx="156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bg1">
                    <a:lumMod val="75000"/>
                  </a:schemeClr>
                </a:solidFill>
              </a:rPr>
              <a:t>导师：陈汶滨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1953491" y="2870442"/>
            <a:ext cx="8132618" cy="0"/>
          </a:xfrm>
          <a:prstGeom prst="line">
            <a:avLst/>
          </a:prstGeom>
          <a:ln>
            <a:solidFill>
              <a:srgbClr val="F1F1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882805" y="2859138"/>
            <a:ext cx="82864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>
                <a:solidFill>
                  <a:srgbClr val="D9D9D9"/>
                </a:solidFill>
              </a:rPr>
              <a:t>THE PROFESSIONAL POWERPOINT TEMPLATE</a:t>
            </a:r>
            <a:endParaRPr lang="zh-CN" altLang="en-US" sz="1600">
              <a:solidFill>
                <a:srgbClr val="D9D9D9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1044776-D9CA-4A13-B3F4-E69E5E1D2526}"/>
              </a:ext>
            </a:extLst>
          </p:cNvPr>
          <p:cNvSpPr txBox="1"/>
          <p:nvPr/>
        </p:nvSpPr>
        <p:spPr>
          <a:xfrm>
            <a:off x="4382205" y="3264646"/>
            <a:ext cx="156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bg1">
                    <a:lumMod val="75000"/>
                  </a:schemeClr>
                </a:solidFill>
              </a:rPr>
              <a:t>小组：飞猪们</a:t>
            </a:r>
          </a:p>
        </p:txBody>
      </p:sp>
    </p:spTree>
    <p:extLst>
      <p:ext uri="{BB962C8B-B14F-4D97-AF65-F5344CB8AC3E}">
        <p14:creationId xmlns:p14="http://schemas.microsoft.com/office/powerpoint/2010/main" val="2586252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-1" y="1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72" name="文本框 71"/>
          <p:cNvSpPr txBox="1"/>
          <p:nvPr/>
        </p:nvSpPr>
        <p:spPr>
          <a:xfrm>
            <a:off x="5404279" y="1032210"/>
            <a:ext cx="27105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/>
              <a:t>定时模块</a:t>
            </a:r>
            <a:endParaRPr lang="en-US" altLang="zh-CN" sz="4000"/>
          </a:p>
          <a:p>
            <a:endParaRPr lang="zh-CN" altLang="zh-CN" sz="4000"/>
          </a:p>
        </p:txBody>
      </p:sp>
      <p:sp>
        <p:nvSpPr>
          <p:cNvPr id="73" name="Shape 781">
            <a:extLst>
              <a:ext uri="{FF2B5EF4-FFF2-40B4-BE49-F238E27FC236}">
                <a16:creationId xmlns:a16="http://schemas.microsoft.com/office/drawing/2014/main" id="{33FCE7D9-CBE2-41C2-8E33-2320A1F8647A}"/>
              </a:ext>
            </a:extLst>
          </p:cNvPr>
          <p:cNvSpPr/>
          <p:nvPr/>
        </p:nvSpPr>
        <p:spPr>
          <a:xfrm>
            <a:off x="1298743" y="741357"/>
            <a:ext cx="2025651" cy="482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601" y="0"/>
                </a:lnTo>
                <a:lnTo>
                  <a:pt x="21600" y="10779"/>
                </a:lnTo>
                <a:lnTo>
                  <a:pt x="19644" y="21600"/>
                </a:lnTo>
                <a:lnTo>
                  <a:pt x="131" y="21600"/>
                </a:lnTo>
              </a:path>
            </a:pathLst>
          </a:custGeom>
          <a:ln w="127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2400">
              <a:cs typeface="+mn-ea"/>
              <a:sym typeface="+mn-lt"/>
            </a:endParaRPr>
          </a:p>
        </p:txBody>
      </p:sp>
      <p:sp>
        <p:nvSpPr>
          <p:cNvPr id="74" name="Shape 783">
            <a:extLst>
              <a:ext uri="{FF2B5EF4-FFF2-40B4-BE49-F238E27FC236}">
                <a16:creationId xmlns:a16="http://schemas.microsoft.com/office/drawing/2014/main" id="{8C8BF864-B51F-47D6-A8B0-6F3CC8BA5B90}"/>
              </a:ext>
            </a:extLst>
          </p:cNvPr>
          <p:cNvSpPr/>
          <p:nvPr/>
        </p:nvSpPr>
        <p:spPr>
          <a:xfrm>
            <a:off x="653127" y="656542"/>
            <a:ext cx="635000" cy="635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093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3">
              <a:cs typeface="+mn-ea"/>
              <a:sym typeface="+mn-lt"/>
            </a:endParaRPr>
          </a:p>
        </p:txBody>
      </p:sp>
      <p:sp>
        <p:nvSpPr>
          <p:cNvPr id="75" name="Shape 784">
            <a:extLst>
              <a:ext uri="{FF2B5EF4-FFF2-40B4-BE49-F238E27FC236}">
                <a16:creationId xmlns:a16="http://schemas.microsoft.com/office/drawing/2014/main" id="{03D9E1A7-CEAB-4351-9445-0504FF498E5E}"/>
              </a:ext>
            </a:extLst>
          </p:cNvPr>
          <p:cNvSpPr/>
          <p:nvPr/>
        </p:nvSpPr>
        <p:spPr>
          <a:xfrm>
            <a:off x="767747" y="610182"/>
            <a:ext cx="405760" cy="7277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67733" tIns="67733" rIns="67733" bIns="67733" numCol="1" anchor="ctr">
            <a:spAutoFit/>
          </a:bodyPr>
          <a:lstStyle>
            <a:lvl1pPr>
              <a:lnSpc>
                <a:spcPct val="120000"/>
              </a:lnSpc>
              <a:defRPr sz="30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0140BADC-8229-4836-B659-846C48064580}"/>
              </a:ext>
            </a:extLst>
          </p:cNvPr>
          <p:cNvSpPr txBox="1"/>
          <p:nvPr/>
        </p:nvSpPr>
        <p:spPr>
          <a:xfrm>
            <a:off x="1288127" y="797991"/>
            <a:ext cx="1579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cs typeface="+mn-ea"/>
                <a:sym typeface="+mn-lt"/>
              </a:rPr>
              <a:t>功能描述</a:t>
            </a:r>
          </a:p>
        </p:txBody>
      </p:sp>
      <p:sp>
        <p:nvSpPr>
          <p:cNvPr id="77" name="Shape 787">
            <a:extLst>
              <a:ext uri="{FF2B5EF4-FFF2-40B4-BE49-F238E27FC236}">
                <a16:creationId xmlns:a16="http://schemas.microsoft.com/office/drawing/2014/main" id="{74AD17B7-C433-4A96-A623-945733C17D50}"/>
              </a:ext>
            </a:extLst>
          </p:cNvPr>
          <p:cNvSpPr txBox="1"/>
          <p:nvPr/>
        </p:nvSpPr>
        <p:spPr>
          <a:xfrm>
            <a:off x="568077" y="1608385"/>
            <a:ext cx="3043544" cy="36933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r>
              <a:rPr lang="zh-CN" altLang="zh-CN"/>
              <a:t>在规定的时间结束音乐的播放</a:t>
            </a:r>
          </a:p>
        </p:txBody>
      </p:sp>
      <p:sp>
        <p:nvSpPr>
          <p:cNvPr id="86" name="Shape 781">
            <a:extLst>
              <a:ext uri="{FF2B5EF4-FFF2-40B4-BE49-F238E27FC236}">
                <a16:creationId xmlns:a16="http://schemas.microsoft.com/office/drawing/2014/main" id="{9390147F-5B56-4180-8E94-E06897AC517C}"/>
              </a:ext>
            </a:extLst>
          </p:cNvPr>
          <p:cNvSpPr/>
          <p:nvPr/>
        </p:nvSpPr>
        <p:spPr>
          <a:xfrm>
            <a:off x="1327833" y="2362145"/>
            <a:ext cx="2025651" cy="482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601" y="0"/>
                </a:lnTo>
                <a:lnTo>
                  <a:pt x="21600" y="10779"/>
                </a:lnTo>
                <a:lnTo>
                  <a:pt x="19644" y="21600"/>
                </a:lnTo>
                <a:lnTo>
                  <a:pt x="131" y="21600"/>
                </a:lnTo>
              </a:path>
            </a:pathLst>
          </a:custGeom>
          <a:ln w="127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2400">
              <a:cs typeface="+mn-ea"/>
              <a:sym typeface="+mn-lt"/>
            </a:endParaRPr>
          </a:p>
        </p:txBody>
      </p:sp>
      <p:sp>
        <p:nvSpPr>
          <p:cNvPr id="87" name="Shape 783">
            <a:extLst>
              <a:ext uri="{FF2B5EF4-FFF2-40B4-BE49-F238E27FC236}">
                <a16:creationId xmlns:a16="http://schemas.microsoft.com/office/drawing/2014/main" id="{9E7DECA0-0882-46C5-AD13-965258189091}"/>
              </a:ext>
            </a:extLst>
          </p:cNvPr>
          <p:cNvSpPr/>
          <p:nvPr/>
        </p:nvSpPr>
        <p:spPr>
          <a:xfrm>
            <a:off x="682217" y="2277330"/>
            <a:ext cx="635000" cy="635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093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3">
              <a:cs typeface="+mn-ea"/>
              <a:sym typeface="+mn-lt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28A61DD6-ECD8-44AB-BC3B-D109DF9A1FB1}"/>
              </a:ext>
            </a:extLst>
          </p:cNvPr>
          <p:cNvSpPr txBox="1"/>
          <p:nvPr/>
        </p:nvSpPr>
        <p:spPr>
          <a:xfrm>
            <a:off x="568077" y="2418779"/>
            <a:ext cx="2252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zh-CN" altLang="zh-CN" b="1" i="1"/>
              <a:t>接口描述</a:t>
            </a:r>
          </a:p>
        </p:txBody>
      </p:sp>
      <p:sp>
        <p:nvSpPr>
          <p:cNvPr id="98" name="Shape 784">
            <a:extLst>
              <a:ext uri="{FF2B5EF4-FFF2-40B4-BE49-F238E27FC236}">
                <a16:creationId xmlns:a16="http://schemas.microsoft.com/office/drawing/2014/main" id="{45B46C5B-BD07-4914-A3E0-722C8C7C4950}"/>
              </a:ext>
            </a:extLst>
          </p:cNvPr>
          <p:cNvSpPr/>
          <p:nvPr/>
        </p:nvSpPr>
        <p:spPr>
          <a:xfrm>
            <a:off x="796837" y="2232619"/>
            <a:ext cx="405760" cy="6776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67733" tIns="67733" rIns="67733" bIns="67733" numCol="1" anchor="ctr">
            <a:spAutoFit/>
          </a:bodyPr>
          <a:lstStyle>
            <a:lvl1pPr>
              <a:lnSpc>
                <a:spcPct val="120000"/>
              </a:lnSpc>
              <a:defRPr sz="30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altLang="zh-CN" sz="320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endParaRPr sz="320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波形 2">
            <a:extLst>
              <a:ext uri="{FF2B5EF4-FFF2-40B4-BE49-F238E27FC236}">
                <a16:creationId xmlns:a16="http://schemas.microsoft.com/office/drawing/2014/main" id="{D8E5D79F-4B1D-4A64-871E-8F5777275968}"/>
              </a:ext>
            </a:extLst>
          </p:cNvPr>
          <p:cNvSpPr/>
          <p:nvPr/>
        </p:nvSpPr>
        <p:spPr>
          <a:xfrm>
            <a:off x="4434466" y="601112"/>
            <a:ext cx="4191305" cy="1562260"/>
          </a:xfrm>
          <a:prstGeom prst="wav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BAA20A8-EE97-4D22-91D4-E21C5BBB27F4}"/>
              </a:ext>
            </a:extLst>
          </p:cNvPr>
          <p:cNvGrpSpPr/>
          <p:nvPr/>
        </p:nvGrpSpPr>
        <p:grpSpPr>
          <a:xfrm>
            <a:off x="938112" y="3155400"/>
            <a:ext cx="2311090" cy="1134498"/>
            <a:chOff x="0" y="1222967"/>
            <a:chExt cx="2311090" cy="547200"/>
          </a:xfrm>
          <a:scene3d>
            <a:camera prst="orthographicFront"/>
            <a:lightRig rig="chilly" dir="t"/>
          </a:scene3d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6633602-EE27-4AD4-905E-C8C9301C9715}"/>
                </a:ext>
              </a:extLst>
            </p:cNvPr>
            <p:cNvSpPr/>
            <p:nvPr/>
          </p:nvSpPr>
          <p:spPr>
            <a:xfrm>
              <a:off x="0" y="1222967"/>
              <a:ext cx="2311090" cy="547200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F7E46A4-E92B-431C-B964-2AD087861451}"/>
                </a:ext>
              </a:extLst>
            </p:cNvPr>
            <p:cNvSpPr txBox="1"/>
            <p:nvPr/>
          </p:nvSpPr>
          <p:spPr>
            <a:xfrm>
              <a:off x="0" y="1222967"/>
              <a:ext cx="2311090" cy="54720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5128" tIns="77216" rIns="135128" bIns="77216" numCol="1" spcCol="1270" anchor="ctr" anchorCtr="0">
              <a:noAutofit/>
            </a:bodyPr>
            <a:lstStyle/>
            <a:p>
              <a:r>
                <a:rPr lang="zh-CN" altLang="zh-CN"/>
                <a:t>输入：用户在定时界面中点击“系统规定”，输入时间。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BAE2408-7707-4161-A4EE-BBA560AC2D0E}"/>
              </a:ext>
            </a:extLst>
          </p:cNvPr>
          <p:cNvGrpSpPr/>
          <p:nvPr/>
        </p:nvGrpSpPr>
        <p:grpSpPr>
          <a:xfrm>
            <a:off x="922180" y="4532968"/>
            <a:ext cx="2311090" cy="1020932"/>
            <a:chOff x="0" y="1222967"/>
            <a:chExt cx="2311090" cy="547200"/>
          </a:xfrm>
          <a:scene3d>
            <a:camera prst="orthographicFront"/>
            <a:lightRig rig="chilly" dir="t"/>
          </a:scene3d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6F9416B7-0A25-4D29-8398-9E1BAF5A8CB6}"/>
                </a:ext>
              </a:extLst>
            </p:cNvPr>
            <p:cNvSpPr/>
            <p:nvPr/>
          </p:nvSpPr>
          <p:spPr>
            <a:xfrm>
              <a:off x="0" y="1222967"/>
              <a:ext cx="2311090" cy="547200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179E4E9-C6F4-40FD-AD95-2DB75A1AB66F}"/>
                </a:ext>
              </a:extLst>
            </p:cNvPr>
            <p:cNvSpPr txBox="1"/>
            <p:nvPr/>
          </p:nvSpPr>
          <p:spPr>
            <a:xfrm>
              <a:off x="0" y="1222967"/>
              <a:ext cx="2311090" cy="54720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5128" tIns="77216" rIns="135128" bIns="77216" numCol="1" spcCol="1270" anchor="ctr" anchorCtr="0">
              <a:noAutofit/>
            </a:bodyPr>
            <a:lstStyle/>
            <a:p>
              <a:r>
                <a:rPr lang="zh-CN" altLang="zh-CN"/>
                <a:t>输出：输出时间参数</a:t>
              </a:r>
            </a:p>
          </p:txBody>
        </p:sp>
      </p:grpSp>
      <p:pic>
        <p:nvPicPr>
          <p:cNvPr id="21" name="图片 20">
            <a:extLst>
              <a:ext uri="{FF2B5EF4-FFF2-40B4-BE49-F238E27FC236}">
                <a16:creationId xmlns:a16="http://schemas.microsoft.com/office/drawing/2014/main" id="{FB4AEC3A-A127-4C06-8F12-1523BAB986B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372002" y="1863817"/>
            <a:ext cx="2522313" cy="427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6080DC3-5BB1-4223-B5E7-AB02A358773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505321" y="3011015"/>
            <a:ext cx="5594630" cy="30164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162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r="833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447699" y="2875002"/>
            <a:ext cx="6240498" cy="1107996"/>
            <a:chOff x="6365830" y="2568689"/>
            <a:chExt cx="6240498" cy="1107996"/>
          </a:xfrm>
        </p:grpSpPr>
        <p:sp>
          <p:nvSpPr>
            <p:cNvPr id="12" name="文本框 11"/>
            <p:cNvSpPr txBox="1"/>
            <p:nvPr/>
          </p:nvSpPr>
          <p:spPr>
            <a:xfrm>
              <a:off x="7577218" y="2685251"/>
              <a:ext cx="42130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>
                  <a:solidFill>
                    <a:srgbClr val="F2F2F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系统数据库说明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573178" y="3164554"/>
              <a:ext cx="50331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bg1"/>
                  </a:solidFill>
                </a:defRPr>
              </a:lvl1pPr>
            </a:lstStyle>
            <a:p>
              <a:r>
                <a:rPr lang="en-US" altLang="zh-CN" sz="1800"/>
                <a:t>Description of the system database</a:t>
              </a:r>
              <a:endParaRPr lang="zh-CN" altLang="en-US" sz="180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365830" y="2568689"/>
              <a:ext cx="120936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>
                  <a:solidFill>
                    <a:schemeClr val="bg1"/>
                  </a:solidFill>
                </a:rPr>
                <a:t>03</a:t>
              </a:r>
              <a:endParaRPr lang="zh-CN" altLang="en-US" sz="6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965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0" y="0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9" name="文本框 28"/>
          <p:cNvSpPr txBox="1"/>
          <p:nvPr/>
        </p:nvSpPr>
        <p:spPr>
          <a:xfrm>
            <a:off x="1673523" y="1369431"/>
            <a:ext cx="12079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500" b="1"/>
              <a:t>标识符和状态</a:t>
            </a:r>
            <a:endParaRPr lang="zh-CN" altLang="zh-CN" sz="2500"/>
          </a:p>
        </p:txBody>
      </p:sp>
      <p:sp>
        <p:nvSpPr>
          <p:cNvPr id="8" name="Teardrop 7"/>
          <p:cNvSpPr/>
          <p:nvPr/>
        </p:nvSpPr>
        <p:spPr>
          <a:xfrm rot="5400000" flipV="1">
            <a:off x="1370319" y="843555"/>
            <a:ext cx="1814400" cy="1814602"/>
          </a:xfrm>
          <a:prstGeom prst="teardrop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160">
              <a:cs typeface="+mn-ea"/>
              <a:sym typeface="+mn-lt"/>
            </a:endParaRPr>
          </a:p>
        </p:txBody>
      </p:sp>
      <p:sp>
        <p:nvSpPr>
          <p:cNvPr id="43" name="Teardrop 7">
            <a:extLst>
              <a:ext uri="{FF2B5EF4-FFF2-40B4-BE49-F238E27FC236}">
                <a16:creationId xmlns:a16="http://schemas.microsoft.com/office/drawing/2014/main" id="{E50C1729-4318-4F57-A707-51B2E3CB2BFC}"/>
              </a:ext>
            </a:extLst>
          </p:cNvPr>
          <p:cNvSpPr/>
          <p:nvPr/>
        </p:nvSpPr>
        <p:spPr>
          <a:xfrm rot="16200000" flipV="1">
            <a:off x="4439769" y="977404"/>
            <a:ext cx="1814400" cy="1814602"/>
          </a:xfrm>
          <a:prstGeom prst="teardrop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160">
              <a:cs typeface="+mn-ea"/>
              <a:sym typeface="+mn-lt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EF5448F1-D272-405F-AE2C-203DDA630C97}"/>
              </a:ext>
            </a:extLst>
          </p:cNvPr>
          <p:cNvSpPr txBox="1"/>
          <p:nvPr/>
        </p:nvSpPr>
        <p:spPr>
          <a:xfrm>
            <a:off x="4929678" y="1646178"/>
            <a:ext cx="12079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00" b="1"/>
              <a:t>约定</a:t>
            </a:r>
            <a:endParaRPr lang="zh-CN" altLang="zh-CN" sz="250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34E84D2-C1F7-4512-8173-137A462DF6ED}"/>
              </a:ext>
            </a:extLst>
          </p:cNvPr>
          <p:cNvSpPr txBox="1"/>
          <p:nvPr/>
        </p:nvSpPr>
        <p:spPr>
          <a:xfrm>
            <a:off x="1020888" y="2848278"/>
            <a:ext cx="409261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500" b="1"/>
              <a:t>数据库名称：</a:t>
            </a:r>
            <a:r>
              <a:rPr lang="en-US" altLang="zh-CN" sz="2500" b="1"/>
              <a:t>QT </a:t>
            </a:r>
            <a:br>
              <a:rPr lang="en-US" altLang="zh-CN" sz="2500" b="1"/>
            </a:br>
            <a:r>
              <a:rPr lang="zh-CN" altLang="zh-CN" sz="2500" b="1"/>
              <a:t>数据库表前缀：</a:t>
            </a:r>
            <a:r>
              <a:rPr lang="en-US" altLang="zh-CN" sz="2500" b="1"/>
              <a:t>QT</a:t>
            </a:r>
            <a:br>
              <a:rPr lang="en-US" altLang="zh-CN" sz="2500" b="1"/>
            </a:br>
            <a:r>
              <a:rPr lang="zh-CN" altLang="zh-CN" sz="2500" b="1"/>
              <a:t>用户名：</a:t>
            </a:r>
            <a:r>
              <a:rPr lang="en-US" altLang="zh-CN" sz="2500" b="1"/>
              <a:t>root </a:t>
            </a:r>
            <a:br>
              <a:rPr lang="en-US" altLang="zh-CN" sz="2500" b="1"/>
            </a:br>
            <a:r>
              <a:rPr lang="zh-CN" altLang="zh-CN" sz="2500" b="1"/>
              <a:t>密码：</a:t>
            </a:r>
            <a:r>
              <a:rPr lang="en-US" altLang="zh-CN" sz="2500" b="1"/>
              <a:t>123456 </a:t>
            </a:r>
            <a:br>
              <a:rPr lang="en-US" altLang="zh-CN" sz="2500" b="1"/>
            </a:br>
            <a:r>
              <a:rPr lang="zh-CN" altLang="zh-CN" sz="2500" b="1"/>
              <a:t>权限：全部</a:t>
            </a:r>
            <a:r>
              <a:rPr lang="en-US" altLang="zh-CN" sz="2500" b="1"/>
              <a:t> </a:t>
            </a:r>
            <a:br>
              <a:rPr lang="en-US" altLang="zh-CN" sz="2500" b="1"/>
            </a:br>
            <a:r>
              <a:rPr lang="zh-CN" altLang="zh-CN" sz="2500" b="1"/>
              <a:t>有效时间：开发阶段</a:t>
            </a:r>
            <a:endParaRPr lang="zh-CN" altLang="zh-CN" sz="250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ADAB9196-D599-4086-8E70-ED62740B1F5D}"/>
              </a:ext>
            </a:extLst>
          </p:cNvPr>
          <p:cNvSpPr txBox="1"/>
          <p:nvPr/>
        </p:nvSpPr>
        <p:spPr>
          <a:xfrm>
            <a:off x="4357991" y="2870428"/>
            <a:ext cx="7266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/>
              <a:t>	</a:t>
            </a:r>
            <a:r>
              <a:rPr lang="zh-CN" altLang="zh-CN" sz="2000" b="1"/>
              <a:t>所有命名一定要具有描述性，杜绝一切拼音、或拼音英文混杂的命名方式。</a:t>
            </a:r>
            <a:endParaRPr lang="zh-CN" altLang="zh-CN" sz="2000"/>
          </a:p>
          <a:p>
            <a:r>
              <a:rPr lang="en-US" altLang="zh-CN" sz="2000" b="1"/>
              <a:t>	</a:t>
            </a:r>
            <a:r>
              <a:rPr lang="zh-CN" altLang="zh-CN" sz="2000" b="1"/>
              <a:t>字符集采用</a:t>
            </a:r>
            <a:r>
              <a:rPr lang="en-US" altLang="zh-CN" sz="2000" b="1"/>
              <a:t> UTF-8</a:t>
            </a:r>
            <a:r>
              <a:rPr lang="zh-CN" altLang="zh-CN" sz="2000" b="1"/>
              <a:t>，请注意字符的转换。</a:t>
            </a:r>
            <a:endParaRPr lang="zh-CN" altLang="zh-CN" sz="2000"/>
          </a:p>
          <a:p>
            <a:r>
              <a:rPr lang="en-US" altLang="zh-CN" sz="2000" b="1"/>
              <a:t>	</a:t>
            </a:r>
            <a:r>
              <a:rPr lang="zh-CN" altLang="zh-CN" sz="2000" b="1"/>
              <a:t>所有数据表第一个字段都是系统内部使用主键列，自增字段，不可空，名称为：</a:t>
            </a:r>
            <a:r>
              <a:rPr lang="en-US" altLang="zh-CN" sz="2000" b="1"/>
              <a:t>id</a:t>
            </a:r>
            <a:r>
              <a:rPr lang="zh-CN" altLang="zh-CN" sz="2000" b="1"/>
              <a:t>，确保不把此字段暴露给最终用户。</a:t>
            </a:r>
            <a:endParaRPr lang="zh-CN" altLang="zh-CN" sz="2000"/>
          </a:p>
          <a:p>
            <a:r>
              <a:rPr lang="en-US" altLang="zh-CN" sz="2000" b="1"/>
              <a:t>	</a:t>
            </a:r>
            <a:r>
              <a:rPr lang="zh-CN" altLang="zh-CN" sz="2000" b="1"/>
              <a:t>除特别说明外，所有字段默认都设置不充许为空， 需要设置默认值。</a:t>
            </a:r>
            <a:endParaRPr lang="zh-CN" altLang="zh-CN" sz="2000"/>
          </a:p>
          <a:p>
            <a:r>
              <a:rPr lang="en-US" altLang="zh-CN" sz="2000" b="1"/>
              <a:t>	</a:t>
            </a:r>
            <a:r>
              <a:rPr lang="zh-CN" altLang="zh-CN" sz="2000" b="1"/>
              <a:t>所有普通索引的命名都是表名加设置索引的字段名组合，例如用户表</a:t>
            </a:r>
            <a:r>
              <a:rPr lang="en-US" altLang="zh-CN" sz="2000" b="1"/>
              <a:t>User</a:t>
            </a:r>
            <a:r>
              <a:rPr lang="zh-CN" altLang="zh-CN" sz="2000" b="1"/>
              <a:t>中</a:t>
            </a:r>
            <a:r>
              <a:rPr lang="en-US" altLang="zh-CN" sz="2000" b="1"/>
              <a:t>name</a:t>
            </a:r>
            <a:r>
              <a:rPr lang="zh-CN" altLang="zh-CN" sz="2000" b="1"/>
              <a:t>字段设置普通索引，则索引名称命名方式为</a:t>
            </a:r>
            <a:r>
              <a:rPr lang="en-US" altLang="zh-CN" sz="2000" b="1"/>
              <a:t>user_name;</a:t>
            </a:r>
            <a:endParaRPr lang="zh-CN" altLang="zh-CN" sz="2000"/>
          </a:p>
        </p:txBody>
      </p:sp>
      <p:sp>
        <p:nvSpPr>
          <p:cNvPr id="2" name="图文框 1">
            <a:extLst>
              <a:ext uri="{FF2B5EF4-FFF2-40B4-BE49-F238E27FC236}">
                <a16:creationId xmlns:a16="http://schemas.microsoft.com/office/drawing/2014/main" id="{CE48A0EC-440E-461F-BFE9-A9CF62E10A24}"/>
              </a:ext>
            </a:extLst>
          </p:cNvPr>
          <p:cNvSpPr/>
          <p:nvPr/>
        </p:nvSpPr>
        <p:spPr>
          <a:xfrm>
            <a:off x="7500026" y="642026"/>
            <a:ext cx="3910519" cy="1906621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CEB8712-A883-466E-9501-0E6C4C892487}"/>
              </a:ext>
            </a:extLst>
          </p:cNvPr>
          <p:cNvSpPr txBox="1"/>
          <p:nvPr/>
        </p:nvSpPr>
        <p:spPr>
          <a:xfrm>
            <a:off x="8236508" y="1202921"/>
            <a:ext cx="273809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500" b="1"/>
              <a:t>外部设计</a:t>
            </a:r>
            <a:endParaRPr lang="zh-CN" altLang="zh-CN" sz="4500"/>
          </a:p>
        </p:txBody>
      </p:sp>
    </p:spTree>
    <p:extLst>
      <p:ext uri="{BB962C8B-B14F-4D97-AF65-F5344CB8AC3E}">
        <p14:creationId xmlns:p14="http://schemas.microsoft.com/office/powerpoint/2010/main" val="1603216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22CB6A6F-53DE-401E-8342-D9A9EDFE1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-1678" y="-256178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399894C2-9493-4AA5-AE39-83DEC84694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114039"/>
              </p:ext>
            </p:extLst>
          </p:nvPr>
        </p:nvGraphicFramePr>
        <p:xfrm>
          <a:off x="467339" y="726830"/>
          <a:ext cx="4821029" cy="20411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89458">
                  <a:extLst>
                    <a:ext uri="{9D8B030D-6E8A-4147-A177-3AD203B41FA5}">
                      <a16:colId xmlns:a16="http://schemas.microsoft.com/office/drawing/2014/main" val="2149036433"/>
                    </a:ext>
                  </a:extLst>
                </a:gridCol>
                <a:gridCol w="1169762">
                  <a:extLst>
                    <a:ext uri="{9D8B030D-6E8A-4147-A177-3AD203B41FA5}">
                      <a16:colId xmlns:a16="http://schemas.microsoft.com/office/drawing/2014/main" val="751415006"/>
                    </a:ext>
                  </a:extLst>
                </a:gridCol>
                <a:gridCol w="868394">
                  <a:extLst>
                    <a:ext uri="{9D8B030D-6E8A-4147-A177-3AD203B41FA5}">
                      <a16:colId xmlns:a16="http://schemas.microsoft.com/office/drawing/2014/main" val="82049874"/>
                    </a:ext>
                  </a:extLst>
                </a:gridCol>
                <a:gridCol w="630740">
                  <a:extLst>
                    <a:ext uri="{9D8B030D-6E8A-4147-A177-3AD203B41FA5}">
                      <a16:colId xmlns:a16="http://schemas.microsoft.com/office/drawing/2014/main" val="2392303140"/>
                    </a:ext>
                  </a:extLst>
                </a:gridCol>
                <a:gridCol w="1262675">
                  <a:extLst>
                    <a:ext uri="{9D8B030D-6E8A-4147-A177-3AD203B41FA5}">
                      <a16:colId xmlns:a16="http://schemas.microsoft.com/office/drawing/2014/main" val="1592728850"/>
                    </a:ext>
                  </a:extLst>
                </a:gridCol>
              </a:tblGrid>
              <a:tr h="5102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序号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字段名称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数据类型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长度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说明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1316481"/>
                  </a:ext>
                </a:extLst>
              </a:tr>
              <a:tr h="5102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err="1">
                          <a:effectLst/>
                        </a:rPr>
                        <a:t>adminid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10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自动增加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0689115"/>
                  </a:ext>
                </a:extLst>
              </a:tr>
              <a:tr h="5102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admin_account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管理员账号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8665630"/>
                  </a:ext>
                </a:extLst>
              </a:tr>
              <a:tr h="5102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3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admin_password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管理员密码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89991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F662E2A7-6732-4401-A0C3-35994FF7A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277681"/>
              </p:ext>
            </p:extLst>
          </p:nvPr>
        </p:nvGraphicFramePr>
        <p:xfrm>
          <a:off x="6084595" y="3442784"/>
          <a:ext cx="5107021" cy="24984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1232">
                  <a:extLst>
                    <a:ext uri="{9D8B030D-6E8A-4147-A177-3AD203B41FA5}">
                      <a16:colId xmlns:a16="http://schemas.microsoft.com/office/drawing/2014/main" val="1272607080"/>
                    </a:ext>
                  </a:extLst>
                </a:gridCol>
                <a:gridCol w="1105565">
                  <a:extLst>
                    <a:ext uri="{9D8B030D-6E8A-4147-A177-3AD203B41FA5}">
                      <a16:colId xmlns:a16="http://schemas.microsoft.com/office/drawing/2014/main" val="2428865069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1716457583"/>
                    </a:ext>
                  </a:extLst>
                </a:gridCol>
                <a:gridCol w="811985">
                  <a:extLst>
                    <a:ext uri="{9D8B030D-6E8A-4147-A177-3AD203B41FA5}">
                      <a16:colId xmlns:a16="http://schemas.microsoft.com/office/drawing/2014/main" val="3940009590"/>
                    </a:ext>
                  </a:extLst>
                </a:gridCol>
                <a:gridCol w="1381546">
                  <a:extLst>
                    <a:ext uri="{9D8B030D-6E8A-4147-A177-3AD203B41FA5}">
                      <a16:colId xmlns:a16="http://schemas.microsoft.com/office/drawing/2014/main" val="1233249855"/>
                    </a:ext>
                  </a:extLst>
                </a:gridCol>
              </a:tblGrid>
              <a:tr h="49968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序号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字段名称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数据类型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长度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说明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9534873"/>
                  </a:ext>
                </a:extLst>
              </a:tr>
              <a:tr h="49968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musicid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10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自动增加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3288462"/>
                  </a:ext>
                </a:extLst>
              </a:tr>
              <a:tr h="49968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music_name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音乐名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4149985"/>
                  </a:ext>
                </a:extLst>
              </a:tr>
              <a:tr h="99936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3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music_source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50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音乐来源（来自软件还是用户</a:t>
                      </a:r>
                      <a:r>
                        <a:rPr lang="en-US" sz="1400" kern="100">
                          <a:effectLst/>
                        </a:rPr>
                        <a:t>,</a:t>
                      </a:r>
                      <a:r>
                        <a:rPr lang="zh-CN" sz="1400" kern="100">
                          <a:effectLst/>
                        </a:rPr>
                        <a:t>来自用户就填写用户</a:t>
                      </a:r>
                      <a:r>
                        <a:rPr lang="en-US" sz="1400" kern="100">
                          <a:effectLst/>
                        </a:rPr>
                        <a:t>id</a:t>
                      </a:r>
                      <a:r>
                        <a:rPr lang="zh-CN" sz="1400" kern="100">
                          <a:effectLst/>
                        </a:rPr>
                        <a:t>）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476300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F573A62-7E01-4A3C-B3C8-AA2E8F015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5495100"/>
              </p:ext>
            </p:extLst>
          </p:nvPr>
        </p:nvGraphicFramePr>
        <p:xfrm>
          <a:off x="467340" y="3442783"/>
          <a:ext cx="4821028" cy="24984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79083">
                  <a:extLst>
                    <a:ext uri="{9D8B030D-6E8A-4147-A177-3AD203B41FA5}">
                      <a16:colId xmlns:a16="http://schemas.microsoft.com/office/drawing/2014/main" val="3007508074"/>
                    </a:ext>
                  </a:extLst>
                </a:gridCol>
                <a:gridCol w="1037978">
                  <a:extLst>
                    <a:ext uri="{9D8B030D-6E8A-4147-A177-3AD203B41FA5}">
                      <a16:colId xmlns:a16="http://schemas.microsoft.com/office/drawing/2014/main" val="2766878825"/>
                    </a:ext>
                  </a:extLst>
                </a:gridCol>
                <a:gridCol w="919525">
                  <a:extLst>
                    <a:ext uri="{9D8B030D-6E8A-4147-A177-3AD203B41FA5}">
                      <a16:colId xmlns:a16="http://schemas.microsoft.com/office/drawing/2014/main" val="1443098082"/>
                    </a:ext>
                  </a:extLst>
                </a:gridCol>
                <a:gridCol w="680262">
                  <a:extLst>
                    <a:ext uri="{9D8B030D-6E8A-4147-A177-3AD203B41FA5}">
                      <a16:colId xmlns:a16="http://schemas.microsoft.com/office/drawing/2014/main" val="882789983"/>
                    </a:ext>
                  </a:extLst>
                </a:gridCol>
                <a:gridCol w="1304180">
                  <a:extLst>
                    <a:ext uri="{9D8B030D-6E8A-4147-A177-3AD203B41FA5}">
                      <a16:colId xmlns:a16="http://schemas.microsoft.com/office/drawing/2014/main" val="530647148"/>
                    </a:ext>
                  </a:extLst>
                </a:gridCol>
              </a:tblGrid>
              <a:tr h="5641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序号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字段名称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数据类型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长度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说明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4195075"/>
                  </a:ext>
                </a:extLst>
              </a:tr>
              <a:tr h="5641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userid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10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自动增长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7638399"/>
                  </a:ext>
                </a:extLst>
              </a:tr>
              <a:tr h="5641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usera_ccount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用户账号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4166683"/>
                  </a:ext>
                </a:extLst>
              </a:tr>
              <a:tr h="5641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3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user_pasword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用户密码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5928606"/>
                  </a:ext>
                </a:extLst>
              </a:tr>
              <a:tr h="24178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4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user_music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10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用户上传量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985056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764AAD4F-CE57-4E4E-864F-ACD4875AFE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7" y="248055"/>
            <a:ext cx="530145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2667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zh-CN" b="1"/>
              <a:t>系统管理员表</a:t>
            </a:r>
            <a:r>
              <a:rPr lang="en-US" altLang="zh-CN" b="1"/>
              <a:t> </a:t>
            </a:r>
            <a:r>
              <a:rPr lang="en-US" altLang="zh-CN" b="1" err="1"/>
              <a:t>shop_admin</a:t>
            </a:r>
            <a:r>
              <a:rPr lang="zh-CN" altLang="zh-CN" b="1"/>
              <a:t>（主键：</a:t>
            </a:r>
            <a:r>
              <a:rPr lang="en-US" altLang="zh-CN" b="1" err="1"/>
              <a:t>adminId</a:t>
            </a:r>
            <a:r>
              <a:rPr lang="zh-CN" altLang="zh-CN" b="1"/>
              <a:t>）</a:t>
            </a:r>
            <a:endParaRPr lang="zh-CN" altLang="zh-CN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75EF9404-1B1E-4DEA-8A6B-A28E2D9D88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7" y="2930777"/>
            <a:ext cx="498085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2667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zh-CN" b="1"/>
              <a:t>音乐列表</a:t>
            </a:r>
            <a:r>
              <a:rPr lang="en-US" altLang="zh-CN" b="1"/>
              <a:t> </a:t>
            </a:r>
            <a:r>
              <a:rPr lang="en-US" altLang="zh-CN" b="1" err="1"/>
              <a:t>QT_music</a:t>
            </a:r>
            <a:r>
              <a:rPr lang="zh-CN" altLang="zh-CN" b="1"/>
              <a:t>（主键：</a:t>
            </a:r>
            <a:r>
              <a:rPr lang="en-US" altLang="zh-CN" b="1" err="1"/>
              <a:t>musicname</a:t>
            </a:r>
            <a:r>
              <a:rPr lang="zh-CN" altLang="zh-CN" b="1"/>
              <a:t>）</a:t>
            </a:r>
            <a:endParaRPr lang="zh-CN" altLang="zh-CN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4298763B-4267-418F-A45C-050A7AE922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4399" y="2930777"/>
            <a:ext cx="405752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2667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zh-CN" b="1"/>
              <a:t>用户表</a:t>
            </a:r>
            <a:r>
              <a:rPr lang="en-US" altLang="zh-CN" b="1"/>
              <a:t> QT_user </a:t>
            </a:r>
            <a:r>
              <a:rPr lang="zh-CN" altLang="zh-CN" b="1"/>
              <a:t>（主键：</a:t>
            </a:r>
            <a:r>
              <a:rPr lang="en-US" altLang="zh-CN" b="1"/>
              <a:t>userid</a:t>
            </a:r>
            <a:r>
              <a:rPr lang="zh-CN" altLang="zh-CN" b="1"/>
              <a:t>）</a:t>
            </a:r>
            <a:endParaRPr lang="zh-CN" altLang="zh-CN"/>
          </a:p>
        </p:txBody>
      </p:sp>
      <p:sp>
        <p:nvSpPr>
          <p:cNvPr id="7" name="缺角矩形 6">
            <a:extLst>
              <a:ext uri="{FF2B5EF4-FFF2-40B4-BE49-F238E27FC236}">
                <a16:creationId xmlns:a16="http://schemas.microsoft.com/office/drawing/2014/main" id="{EC2E78AF-D2DC-451A-AD82-3F1D77AE0B4C}"/>
              </a:ext>
            </a:extLst>
          </p:cNvPr>
          <p:cNvSpPr/>
          <p:nvPr/>
        </p:nvSpPr>
        <p:spPr>
          <a:xfrm>
            <a:off x="5997107" y="968875"/>
            <a:ext cx="5301451" cy="1453891"/>
          </a:xfrm>
          <a:prstGeom prst="plaque">
            <a:avLst/>
          </a:prstGeom>
          <a:noFill/>
          <a:ln w="666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F7B555E-A9BA-42FD-8005-3F36747E9DF9}"/>
              </a:ext>
            </a:extLst>
          </p:cNvPr>
          <p:cNvSpPr txBox="1"/>
          <p:nvPr/>
        </p:nvSpPr>
        <p:spPr>
          <a:xfrm>
            <a:off x="6368256" y="1290617"/>
            <a:ext cx="47519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/>
              <a:t>数据表的详细设计</a:t>
            </a:r>
            <a:r>
              <a:rPr lang="en-US" altLang="zh-CN" sz="4400"/>
              <a:t>	</a:t>
            </a:r>
            <a:endParaRPr lang="zh-CN" altLang="en-US" sz="4400"/>
          </a:p>
        </p:txBody>
      </p:sp>
    </p:spTree>
    <p:extLst>
      <p:ext uri="{BB962C8B-B14F-4D97-AF65-F5344CB8AC3E}">
        <p14:creationId xmlns:p14="http://schemas.microsoft.com/office/powerpoint/2010/main" val="2993145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22CB6A6F-53DE-401E-8342-D9A9EDFE1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pic>
        <p:nvPicPr>
          <p:cNvPr id="31" name="图片 30" descr="360截图18770529545893">
            <a:extLst>
              <a:ext uri="{FF2B5EF4-FFF2-40B4-BE49-F238E27FC236}">
                <a16:creationId xmlns:a16="http://schemas.microsoft.com/office/drawing/2014/main" id="{196B969F-4DBF-49F4-B633-E7264F935C0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1209" y="622570"/>
            <a:ext cx="10846340" cy="591441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1E8DD90E-EC2A-44BD-A4A3-FB284237BA6C}"/>
              </a:ext>
            </a:extLst>
          </p:cNvPr>
          <p:cNvSpPr/>
          <p:nvPr/>
        </p:nvSpPr>
        <p:spPr>
          <a:xfrm>
            <a:off x="7986410" y="622570"/>
            <a:ext cx="3531139" cy="138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6C89BDD-3DB6-4535-930F-E8B5CC0C492F}"/>
              </a:ext>
            </a:extLst>
          </p:cNvPr>
          <p:cNvSpPr txBox="1"/>
          <p:nvPr/>
        </p:nvSpPr>
        <p:spPr>
          <a:xfrm>
            <a:off x="8200430" y="434238"/>
            <a:ext cx="42607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>
                <a:solidFill>
                  <a:schemeClr val="accent6">
                    <a:lumMod val="50000"/>
                  </a:schemeClr>
                </a:solidFill>
              </a:rPr>
              <a:t>E-R</a:t>
            </a:r>
            <a:r>
              <a:rPr lang="zh-CN" altLang="en-US" sz="9600">
                <a:solidFill>
                  <a:schemeClr val="accent6">
                    <a:lumMod val="50000"/>
                  </a:schemeClr>
                </a:solidFill>
              </a:rPr>
              <a:t>图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372995-83BA-4E43-8BA4-23AA7BBA3E01}"/>
              </a:ext>
            </a:extLst>
          </p:cNvPr>
          <p:cNvSpPr txBox="1"/>
          <p:nvPr/>
        </p:nvSpPr>
        <p:spPr>
          <a:xfrm>
            <a:off x="3287953" y="2780636"/>
            <a:ext cx="603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accent6">
                    <a:lumMod val="50000"/>
                  </a:schemeClr>
                </a:solidFill>
              </a:rPr>
              <a:t>m</a:t>
            </a:r>
            <a:endParaRPr lang="zh-CN" altLang="en-US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流程图: 过程 7">
            <a:extLst>
              <a:ext uri="{FF2B5EF4-FFF2-40B4-BE49-F238E27FC236}">
                <a16:creationId xmlns:a16="http://schemas.microsoft.com/office/drawing/2014/main" id="{F14A5397-F6F0-4125-9540-33744209884F}"/>
              </a:ext>
            </a:extLst>
          </p:cNvPr>
          <p:cNvSpPr/>
          <p:nvPr/>
        </p:nvSpPr>
        <p:spPr>
          <a:xfrm>
            <a:off x="3219860" y="1789889"/>
            <a:ext cx="145910" cy="214009"/>
          </a:xfrm>
          <a:prstGeom prst="flowChartProcess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流程图: 过程 11">
            <a:extLst>
              <a:ext uri="{FF2B5EF4-FFF2-40B4-BE49-F238E27FC236}">
                <a16:creationId xmlns:a16="http://schemas.microsoft.com/office/drawing/2014/main" id="{7E64A2F0-2D73-4255-A2A2-7C7E614485C7}"/>
              </a:ext>
            </a:extLst>
          </p:cNvPr>
          <p:cNvSpPr/>
          <p:nvPr/>
        </p:nvSpPr>
        <p:spPr>
          <a:xfrm>
            <a:off x="3219860" y="2772383"/>
            <a:ext cx="145910" cy="214009"/>
          </a:xfrm>
          <a:prstGeom prst="flowChartProcess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过程 17">
            <a:extLst>
              <a:ext uri="{FF2B5EF4-FFF2-40B4-BE49-F238E27FC236}">
                <a16:creationId xmlns:a16="http://schemas.microsoft.com/office/drawing/2014/main" id="{10C2046E-D0E0-43F2-B761-DE21619B6202}"/>
              </a:ext>
            </a:extLst>
          </p:cNvPr>
          <p:cNvSpPr/>
          <p:nvPr/>
        </p:nvSpPr>
        <p:spPr>
          <a:xfrm>
            <a:off x="3219860" y="4142787"/>
            <a:ext cx="145910" cy="214009"/>
          </a:xfrm>
          <a:prstGeom prst="flowChartProcess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过程 18">
            <a:extLst>
              <a:ext uri="{FF2B5EF4-FFF2-40B4-BE49-F238E27FC236}">
                <a16:creationId xmlns:a16="http://schemas.microsoft.com/office/drawing/2014/main" id="{E013245F-9328-4DAA-BF6D-4022CDF3B700}"/>
              </a:ext>
            </a:extLst>
          </p:cNvPr>
          <p:cNvSpPr/>
          <p:nvPr/>
        </p:nvSpPr>
        <p:spPr>
          <a:xfrm>
            <a:off x="3214998" y="5339887"/>
            <a:ext cx="145910" cy="214009"/>
          </a:xfrm>
          <a:prstGeom prst="flowChartProcess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B0A71E3-62EA-449C-BEFD-5EA832389104}"/>
              </a:ext>
            </a:extLst>
          </p:cNvPr>
          <p:cNvCxnSpPr>
            <a:cxnSpLocks/>
          </p:cNvCxnSpPr>
          <p:nvPr/>
        </p:nvCxnSpPr>
        <p:spPr>
          <a:xfrm>
            <a:off x="3287953" y="1511095"/>
            <a:ext cx="0" cy="492803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0B1AE63C-8C5D-4AF3-AB1A-C5695500768B}"/>
              </a:ext>
            </a:extLst>
          </p:cNvPr>
          <p:cNvCxnSpPr>
            <a:cxnSpLocks/>
          </p:cNvCxnSpPr>
          <p:nvPr/>
        </p:nvCxnSpPr>
        <p:spPr>
          <a:xfrm>
            <a:off x="3278229" y="2739990"/>
            <a:ext cx="0" cy="492803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A1CFF293-9134-4801-B197-BD2E3E4A0E2E}"/>
              </a:ext>
            </a:extLst>
          </p:cNvPr>
          <p:cNvCxnSpPr>
            <a:cxnSpLocks/>
          </p:cNvCxnSpPr>
          <p:nvPr/>
        </p:nvCxnSpPr>
        <p:spPr>
          <a:xfrm>
            <a:off x="3287953" y="4110394"/>
            <a:ext cx="0" cy="492803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E7C01745-7D71-4017-B426-11A617630682}"/>
              </a:ext>
            </a:extLst>
          </p:cNvPr>
          <p:cNvCxnSpPr>
            <a:cxnSpLocks/>
            <a:endCxn id="19" idx="2"/>
          </p:cNvCxnSpPr>
          <p:nvPr/>
        </p:nvCxnSpPr>
        <p:spPr>
          <a:xfrm flipH="1">
            <a:off x="3287953" y="5307494"/>
            <a:ext cx="9732" cy="246402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8DF80B0B-0803-4DF3-B545-2B1D90661DAF}"/>
              </a:ext>
            </a:extLst>
          </p:cNvPr>
          <p:cNvCxnSpPr>
            <a:cxnSpLocks/>
          </p:cNvCxnSpPr>
          <p:nvPr/>
        </p:nvCxnSpPr>
        <p:spPr>
          <a:xfrm flipH="1">
            <a:off x="1215957" y="5530632"/>
            <a:ext cx="4464996" cy="0"/>
          </a:xfrm>
          <a:prstGeom prst="line">
            <a:avLst/>
          </a:prstGeom>
          <a:ln w="349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流程图: 过程 31">
            <a:extLst>
              <a:ext uri="{FF2B5EF4-FFF2-40B4-BE49-F238E27FC236}">
                <a16:creationId xmlns:a16="http://schemas.microsoft.com/office/drawing/2014/main" id="{69561E54-E8CA-48E8-AB4A-46A02832A489}"/>
              </a:ext>
            </a:extLst>
          </p:cNvPr>
          <p:cNvSpPr/>
          <p:nvPr/>
        </p:nvSpPr>
        <p:spPr>
          <a:xfrm>
            <a:off x="9174851" y="5200489"/>
            <a:ext cx="246387" cy="214009"/>
          </a:xfrm>
          <a:prstGeom prst="flowChartProcess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6A27385C-175C-4F2F-98E3-EC2E7C1FF9AD}"/>
              </a:ext>
            </a:extLst>
          </p:cNvPr>
          <p:cNvCxnSpPr>
            <a:cxnSpLocks/>
          </p:cNvCxnSpPr>
          <p:nvPr/>
        </p:nvCxnSpPr>
        <p:spPr>
          <a:xfrm>
            <a:off x="9288296" y="5181634"/>
            <a:ext cx="9748" cy="372262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EB9285DE-B948-486B-A6BE-41A11364B726}"/>
              </a:ext>
            </a:extLst>
          </p:cNvPr>
          <p:cNvCxnSpPr>
            <a:cxnSpLocks/>
          </p:cNvCxnSpPr>
          <p:nvPr/>
        </p:nvCxnSpPr>
        <p:spPr>
          <a:xfrm>
            <a:off x="9067796" y="5414498"/>
            <a:ext cx="556127" cy="0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96CE4E8E-42E5-46EA-9730-EF4D90199605}"/>
              </a:ext>
            </a:extLst>
          </p:cNvPr>
          <p:cNvSpPr txBox="1"/>
          <p:nvPr/>
        </p:nvSpPr>
        <p:spPr>
          <a:xfrm>
            <a:off x="3323622" y="4110394"/>
            <a:ext cx="603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accent6">
                    <a:lumMod val="50000"/>
                  </a:schemeClr>
                </a:solidFill>
              </a:rPr>
              <a:t>n</a:t>
            </a:r>
            <a:endParaRPr lang="zh-CN" altLang="en-US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5124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r="833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663389" y="2991564"/>
            <a:ext cx="4213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F2F2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总结与致谢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659349" y="3470867"/>
            <a:ext cx="503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altLang="zh-CN" sz="1800"/>
              <a:t>The summary and acknowledgment</a:t>
            </a:r>
            <a:endParaRPr lang="zh-CN" altLang="en-US" sz="1800"/>
          </a:p>
        </p:txBody>
      </p:sp>
      <p:sp>
        <p:nvSpPr>
          <p:cNvPr id="14" name="文本框 13"/>
          <p:cNvSpPr txBox="1"/>
          <p:nvPr/>
        </p:nvSpPr>
        <p:spPr>
          <a:xfrm>
            <a:off x="3452001" y="2875002"/>
            <a:ext cx="1209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</a:rPr>
              <a:t>04</a:t>
            </a:r>
            <a:endParaRPr lang="zh-CN" altLang="en-US" sz="6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019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66" name="TextBox 65"/>
          <p:cNvSpPr txBox="1"/>
          <p:nvPr/>
        </p:nvSpPr>
        <p:spPr>
          <a:xfrm>
            <a:off x="501301" y="4008467"/>
            <a:ext cx="2519481" cy="1005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400"/>
              </a:spcBef>
            </a:pPr>
            <a:r>
              <a:rPr lang="zh-CN" altLang="en-US" sz="1600" b="1">
                <a:solidFill>
                  <a:schemeClr val="bg1"/>
                </a:solidFill>
                <a:cs typeface="+mn-ea"/>
                <a:sym typeface="+mn-lt"/>
              </a:rPr>
              <a:t>建立数据库、完成接口设计、完成代码主体编写</a:t>
            </a:r>
            <a:endParaRPr lang="en-US" altLang="zh-CN" sz="1600" b="1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ct val="120000"/>
              </a:lnSpc>
              <a:spcBef>
                <a:spcPts val="400"/>
              </a:spcBef>
            </a:pPr>
            <a:r>
              <a:rPr lang="zh-CN" altLang="en-US" sz="1600" b="1">
                <a:solidFill>
                  <a:schemeClr val="bg1"/>
                </a:solidFill>
                <a:cs typeface="+mn-ea"/>
                <a:sym typeface="+mn-lt"/>
              </a:rPr>
              <a:t>人员：全体</a:t>
            </a:r>
            <a:endParaRPr 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1175003" y="2115771"/>
            <a:ext cx="1271527" cy="1311090"/>
          </a:xfrm>
          <a:prstGeom prst="ellipse">
            <a:avLst/>
          </a:prstGeom>
          <a:solidFill>
            <a:srgbClr val="6D6C6B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9" name="Rounded Rectangle 68"/>
          <p:cNvSpPr/>
          <p:nvPr/>
        </p:nvSpPr>
        <p:spPr>
          <a:xfrm>
            <a:off x="696924" y="3487185"/>
            <a:ext cx="2125666" cy="379777"/>
          </a:xfrm>
          <a:prstGeom prst="roundRect">
            <a:avLst/>
          </a:prstGeom>
          <a:solidFill>
            <a:srgbClr val="6D6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bg1"/>
                </a:solidFill>
                <a:cs typeface="+mn-ea"/>
                <a:sym typeface="+mn-lt"/>
              </a:rPr>
              <a:t>10-12</a:t>
            </a:r>
            <a:r>
              <a:rPr lang="zh-CN" altLang="en-US" sz="1600">
                <a:solidFill>
                  <a:schemeClr val="bg1"/>
                </a:solidFill>
                <a:cs typeface="+mn-ea"/>
                <a:sym typeface="+mn-lt"/>
              </a:rPr>
              <a:t>周</a:t>
            </a:r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1409053" y="2555872"/>
            <a:ext cx="803425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cs typeface="+mn-ea"/>
                <a:sym typeface="+mn-lt"/>
              </a:rPr>
              <a:t>55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341351" y="3939335"/>
            <a:ext cx="2271456" cy="1403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Bef>
                <a:spcPts val="400"/>
              </a:spcBef>
              <a:defRPr sz="1600" b="1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后端代码细节完善</a:t>
            </a:r>
            <a:endParaRPr lang="en-US" altLang="zh-CN">
              <a:sym typeface="+mn-lt"/>
            </a:endParaRPr>
          </a:p>
          <a:p>
            <a:r>
              <a:rPr lang="zh-CN" altLang="en-US">
                <a:sym typeface="+mn-lt"/>
              </a:rPr>
              <a:t>人员：后端代码编辑人</a:t>
            </a:r>
            <a:endParaRPr lang="en-US" altLang="zh-CN">
              <a:sym typeface="+mn-lt"/>
            </a:endParaRPr>
          </a:p>
          <a:p>
            <a:r>
              <a:rPr lang="zh-CN" altLang="en-US">
                <a:sym typeface="+mn-lt"/>
              </a:rPr>
              <a:t>前端细节美化完善</a:t>
            </a:r>
            <a:endParaRPr lang="en-US" altLang="zh-CN">
              <a:sym typeface="+mn-lt"/>
            </a:endParaRPr>
          </a:p>
          <a:p>
            <a:r>
              <a:rPr lang="zh-CN" altLang="en-US">
                <a:sym typeface="+mn-lt"/>
              </a:rPr>
              <a:t>人员：前端负责编辑人</a:t>
            </a:r>
            <a:endParaRPr lang="en-US" dirty="0">
              <a:sym typeface="+mn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6165216" y="3996016"/>
            <a:ext cx="2295605" cy="1005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Bef>
                <a:spcPts val="400"/>
              </a:spcBef>
              <a:defRPr sz="1600" b="1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前后端整合、测试、后期完善、清理</a:t>
            </a:r>
            <a:r>
              <a:rPr lang="en-US" altLang="zh-CN">
                <a:sym typeface="+mn-lt"/>
              </a:rPr>
              <a:t>bug</a:t>
            </a:r>
          </a:p>
          <a:p>
            <a:r>
              <a:rPr lang="zh-CN" altLang="en-US">
                <a:sym typeface="+mn-lt"/>
              </a:rPr>
              <a:t>人员：全体</a:t>
            </a:r>
            <a:endParaRPr lang="en-US" dirty="0"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600982" y="884813"/>
            <a:ext cx="46378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solidFill>
                  <a:schemeClr val="bg1"/>
                </a:solidFill>
              </a:rPr>
              <a:t>计划安排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27" name="Oval 67">
            <a:extLst>
              <a:ext uri="{FF2B5EF4-FFF2-40B4-BE49-F238E27FC236}">
                <a16:creationId xmlns:a16="http://schemas.microsoft.com/office/drawing/2014/main" id="{AC550076-9746-4930-A416-26D308B16650}"/>
              </a:ext>
            </a:extLst>
          </p:cNvPr>
          <p:cNvSpPr/>
          <p:nvPr/>
        </p:nvSpPr>
        <p:spPr>
          <a:xfrm>
            <a:off x="3965220" y="2103501"/>
            <a:ext cx="1271527" cy="1311090"/>
          </a:xfrm>
          <a:prstGeom prst="ellipse">
            <a:avLst/>
          </a:prstGeom>
          <a:solidFill>
            <a:srgbClr val="6D6C6B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Rounded Rectangle 68">
            <a:extLst>
              <a:ext uri="{FF2B5EF4-FFF2-40B4-BE49-F238E27FC236}">
                <a16:creationId xmlns:a16="http://schemas.microsoft.com/office/drawing/2014/main" id="{20B5C5E5-C6AE-4EE3-904B-9CC0092FB63C}"/>
              </a:ext>
            </a:extLst>
          </p:cNvPr>
          <p:cNvSpPr/>
          <p:nvPr/>
        </p:nvSpPr>
        <p:spPr>
          <a:xfrm>
            <a:off x="3487141" y="3474915"/>
            <a:ext cx="2125666" cy="379777"/>
          </a:xfrm>
          <a:prstGeom prst="roundRect">
            <a:avLst/>
          </a:prstGeom>
          <a:solidFill>
            <a:srgbClr val="6D6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bg1"/>
                </a:solidFill>
                <a:cs typeface="+mn-ea"/>
                <a:sym typeface="+mn-lt"/>
              </a:rPr>
              <a:t>12-13</a:t>
            </a:r>
            <a:r>
              <a:rPr lang="zh-CN" altLang="en-US" sz="1600">
                <a:solidFill>
                  <a:schemeClr val="bg1"/>
                </a:solidFill>
                <a:cs typeface="+mn-ea"/>
                <a:sym typeface="+mn-lt"/>
              </a:rPr>
              <a:t>周</a:t>
            </a:r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Rectangle 69">
            <a:extLst>
              <a:ext uri="{FF2B5EF4-FFF2-40B4-BE49-F238E27FC236}">
                <a16:creationId xmlns:a16="http://schemas.microsoft.com/office/drawing/2014/main" id="{5CA9D631-45EC-4647-BEDC-CBF11AFA8405}"/>
              </a:ext>
            </a:extLst>
          </p:cNvPr>
          <p:cNvSpPr/>
          <p:nvPr/>
        </p:nvSpPr>
        <p:spPr>
          <a:xfrm>
            <a:off x="4199270" y="2543602"/>
            <a:ext cx="803425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cs typeface="+mn-ea"/>
                <a:sym typeface="+mn-lt"/>
              </a:rPr>
              <a:t>7</a:t>
            </a:r>
            <a:r>
              <a:rPr lang="en-US" sz="2800" b="1">
                <a:solidFill>
                  <a:schemeClr val="bg1"/>
                </a:solidFill>
                <a:cs typeface="+mn-ea"/>
                <a:sym typeface="+mn-lt"/>
              </a:rPr>
              <a:t>5</a:t>
            </a: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Oval 67">
            <a:extLst>
              <a:ext uri="{FF2B5EF4-FFF2-40B4-BE49-F238E27FC236}">
                <a16:creationId xmlns:a16="http://schemas.microsoft.com/office/drawing/2014/main" id="{44B7645F-6FFB-466D-BBDF-5EC68FE1E67E}"/>
              </a:ext>
            </a:extLst>
          </p:cNvPr>
          <p:cNvSpPr/>
          <p:nvPr/>
        </p:nvSpPr>
        <p:spPr>
          <a:xfrm>
            <a:off x="6728265" y="2115771"/>
            <a:ext cx="1271527" cy="1311090"/>
          </a:xfrm>
          <a:prstGeom prst="ellipse">
            <a:avLst/>
          </a:prstGeom>
          <a:solidFill>
            <a:srgbClr val="6D6C6B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Rounded Rectangle 68">
            <a:extLst>
              <a:ext uri="{FF2B5EF4-FFF2-40B4-BE49-F238E27FC236}">
                <a16:creationId xmlns:a16="http://schemas.microsoft.com/office/drawing/2014/main" id="{876E795E-BE02-446B-B1CB-A15E69A36352}"/>
              </a:ext>
            </a:extLst>
          </p:cNvPr>
          <p:cNvSpPr/>
          <p:nvPr/>
        </p:nvSpPr>
        <p:spPr>
          <a:xfrm>
            <a:off x="6250186" y="3487185"/>
            <a:ext cx="2125666" cy="379777"/>
          </a:xfrm>
          <a:prstGeom prst="roundRect">
            <a:avLst/>
          </a:prstGeom>
          <a:solidFill>
            <a:srgbClr val="6D6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bg1"/>
                </a:solidFill>
                <a:cs typeface="+mn-ea"/>
                <a:sym typeface="+mn-lt"/>
              </a:rPr>
              <a:t>13-14</a:t>
            </a:r>
            <a:r>
              <a:rPr lang="zh-CN" altLang="en-US" sz="1600">
                <a:solidFill>
                  <a:schemeClr val="bg1"/>
                </a:solidFill>
                <a:cs typeface="+mn-ea"/>
                <a:sym typeface="+mn-lt"/>
              </a:rPr>
              <a:t>周</a:t>
            </a:r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9" name="Rectangle 69">
            <a:extLst>
              <a:ext uri="{FF2B5EF4-FFF2-40B4-BE49-F238E27FC236}">
                <a16:creationId xmlns:a16="http://schemas.microsoft.com/office/drawing/2014/main" id="{A67EB836-E5EA-432B-84A7-476AAFF04933}"/>
              </a:ext>
            </a:extLst>
          </p:cNvPr>
          <p:cNvSpPr/>
          <p:nvPr/>
        </p:nvSpPr>
        <p:spPr>
          <a:xfrm>
            <a:off x="6845289" y="2572871"/>
            <a:ext cx="1037477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2800" b="1">
                <a:solidFill>
                  <a:schemeClr val="bg1"/>
                </a:solidFill>
                <a:cs typeface="+mn-ea"/>
                <a:sym typeface="+mn-lt"/>
              </a:rPr>
              <a:t>90%</a:t>
            </a:r>
            <a:endParaRPr 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TextBox 79">
            <a:extLst>
              <a:ext uri="{FF2B5EF4-FFF2-40B4-BE49-F238E27FC236}">
                <a16:creationId xmlns:a16="http://schemas.microsoft.com/office/drawing/2014/main" id="{3800383F-209E-4D1B-A028-87405CA9E142}"/>
              </a:ext>
            </a:extLst>
          </p:cNvPr>
          <p:cNvSpPr txBox="1"/>
          <p:nvPr/>
        </p:nvSpPr>
        <p:spPr>
          <a:xfrm>
            <a:off x="8825817" y="3998155"/>
            <a:ext cx="2295605" cy="1005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spcBef>
                <a:spcPts val="400"/>
              </a:spcBef>
              <a:defRPr sz="1600" b="1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根据用户反馈，对软件进行相应的调整</a:t>
            </a:r>
            <a:endParaRPr lang="en-US" altLang="zh-CN">
              <a:sym typeface="+mn-lt"/>
            </a:endParaRPr>
          </a:p>
          <a:p>
            <a:r>
              <a:rPr lang="zh-CN" altLang="en-US">
                <a:sym typeface="+mn-lt"/>
              </a:rPr>
              <a:t>人员：全体</a:t>
            </a:r>
            <a:endParaRPr lang="en-US" dirty="0">
              <a:sym typeface="+mn-lt"/>
            </a:endParaRPr>
          </a:p>
        </p:txBody>
      </p:sp>
      <p:sp>
        <p:nvSpPr>
          <p:cNvPr id="41" name="Oval 67">
            <a:extLst>
              <a:ext uri="{FF2B5EF4-FFF2-40B4-BE49-F238E27FC236}">
                <a16:creationId xmlns:a16="http://schemas.microsoft.com/office/drawing/2014/main" id="{ADBDC9DB-94FD-4AD5-AA9A-3CDAF798166B}"/>
              </a:ext>
            </a:extLst>
          </p:cNvPr>
          <p:cNvSpPr/>
          <p:nvPr/>
        </p:nvSpPr>
        <p:spPr>
          <a:xfrm>
            <a:off x="9388866" y="2117910"/>
            <a:ext cx="1271527" cy="1311090"/>
          </a:xfrm>
          <a:prstGeom prst="ellipse">
            <a:avLst/>
          </a:prstGeom>
          <a:solidFill>
            <a:srgbClr val="6D6C6B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2" name="Rounded Rectangle 68">
            <a:extLst>
              <a:ext uri="{FF2B5EF4-FFF2-40B4-BE49-F238E27FC236}">
                <a16:creationId xmlns:a16="http://schemas.microsoft.com/office/drawing/2014/main" id="{DCD2653F-8B33-429B-8941-D3BFC26DDA04}"/>
              </a:ext>
            </a:extLst>
          </p:cNvPr>
          <p:cNvSpPr/>
          <p:nvPr/>
        </p:nvSpPr>
        <p:spPr>
          <a:xfrm>
            <a:off x="8910787" y="3489324"/>
            <a:ext cx="2125666" cy="379777"/>
          </a:xfrm>
          <a:prstGeom prst="roundRect">
            <a:avLst/>
          </a:prstGeom>
          <a:solidFill>
            <a:srgbClr val="6D6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chemeClr val="bg1"/>
                </a:solidFill>
                <a:cs typeface="+mn-ea"/>
                <a:sym typeface="+mn-lt"/>
              </a:rPr>
              <a:t>15</a:t>
            </a:r>
            <a:r>
              <a:rPr lang="zh-CN" altLang="en-US" sz="1600">
                <a:solidFill>
                  <a:schemeClr val="bg1"/>
                </a:solidFill>
                <a:cs typeface="+mn-ea"/>
                <a:sym typeface="+mn-lt"/>
              </a:rPr>
              <a:t>周</a:t>
            </a:r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3" name="Rectangle 69">
            <a:extLst>
              <a:ext uri="{FF2B5EF4-FFF2-40B4-BE49-F238E27FC236}">
                <a16:creationId xmlns:a16="http://schemas.microsoft.com/office/drawing/2014/main" id="{AF94A079-1DCD-44F9-B0F5-E453CBEB3A41}"/>
              </a:ext>
            </a:extLst>
          </p:cNvPr>
          <p:cNvSpPr/>
          <p:nvPr/>
        </p:nvSpPr>
        <p:spPr>
          <a:xfrm>
            <a:off x="9505890" y="2575010"/>
            <a:ext cx="1037477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2800" b="1">
                <a:solidFill>
                  <a:schemeClr val="bg1"/>
                </a:solidFill>
                <a:cs typeface="+mn-ea"/>
                <a:sym typeface="+mn-lt"/>
              </a:rPr>
              <a:t>100%</a:t>
            </a:r>
            <a:endParaRPr 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51026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29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81032"/>
              <a:gd name="connsiteY0" fmla="*/ 0 h 6858000"/>
              <a:gd name="connsiteX1" fmla="*/ 12181032 w 12181032"/>
              <a:gd name="connsiteY1" fmla="*/ 0 h 6858000"/>
              <a:gd name="connsiteX2" fmla="*/ 12181032 w 12181032"/>
              <a:gd name="connsiteY2" fmla="*/ 6858000 h 6858000"/>
              <a:gd name="connsiteX3" fmla="*/ 0 w 1218103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1032" h="6858000">
                <a:moveTo>
                  <a:pt x="0" y="0"/>
                </a:moveTo>
                <a:lnTo>
                  <a:pt x="12181032" y="0"/>
                </a:lnTo>
                <a:lnTo>
                  <a:pt x="12181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5951455" y="3261706"/>
            <a:ext cx="156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bg1">
                    <a:lumMod val="75000"/>
                  </a:schemeClr>
                </a:solidFill>
              </a:rPr>
              <a:t>导师：陈汶滨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1885146" y="3074723"/>
            <a:ext cx="8132618" cy="0"/>
          </a:xfrm>
          <a:prstGeom prst="line">
            <a:avLst/>
          </a:prstGeom>
          <a:ln>
            <a:solidFill>
              <a:srgbClr val="F1F1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4261928" y="1874394"/>
            <a:ext cx="70416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>
                <a:blipFill>
                  <a:blip r:embed="rId3"/>
                  <a:tile tx="0" ty="0" sx="100000" sy="100000" flip="none" algn="tl"/>
                </a:blip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Thanks</a:t>
            </a:r>
            <a:endParaRPr lang="zh-CN" altLang="en-US" sz="7200">
              <a:blipFill>
                <a:blip r:embed="rId3"/>
                <a:tile tx="0" ty="0" sx="100000" sy="100000" flip="none" algn="tl"/>
              </a:blipFill>
              <a:latin typeface="方正大黑简体" panose="03000509000000000000" pitchFamily="65" charset="-122"/>
              <a:ea typeface="方正大黑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078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87" name="文本框 86"/>
          <p:cNvSpPr txBox="1"/>
          <p:nvPr/>
        </p:nvSpPr>
        <p:spPr>
          <a:xfrm>
            <a:off x="5423065" y="739851"/>
            <a:ext cx="12349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chemeClr val="bg1"/>
                </a:solidFill>
              </a:rPr>
              <a:t>目录</a:t>
            </a:r>
          </a:p>
        </p:txBody>
      </p:sp>
      <p:sp>
        <p:nvSpPr>
          <p:cNvPr id="88" name="文本框 87"/>
          <p:cNvSpPr txBox="1"/>
          <p:nvPr/>
        </p:nvSpPr>
        <p:spPr>
          <a:xfrm>
            <a:off x="2113959" y="2614229"/>
            <a:ext cx="4213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F2F2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概要说明</a:t>
            </a:r>
          </a:p>
        </p:txBody>
      </p:sp>
      <p:sp>
        <p:nvSpPr>
          <p:cNvPr id="89" name="文本框 88"/>
          <p:cNvSpPr txBox="1"/>
          <p:nvPr/>
        </p:nvSpPr>
        <p:spPr>
          <a:xfrm>
            <a:off x="2125701" y="3126230"/>
            <a:ext cx="5033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altLang="zh-CN" sz="2000"/>
              <a:t>The summary description</a:t>
            </a:r>
            <a:endParaRPr lang="zh-CN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918353" y="2530365"/>
            <a:ext cx="1209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</a:rPr>
              <a:t>01</a:t>
            </a:r>
            <a:endParaRPr lang="zh-CN" altLang="en-US" sz="6600">
              <a:solidFill>
                <a:schemeClr val="bg1"/>
              </a:solidFill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2129741" y="3788450"/>
            <a:ext cx="4213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F2F2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模块说明</a:t>
            </a:r>
            <a:endParaRPr lang="en-US" altLang="zh-CN" sz="3600">
              <a:solidFill>
                <a:srgbClr val="F2F2F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2125701" y="4267753"/>
            <a:ext cx="5033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altLang="zh-CN" sz="2000"/>
              <a:t>The Description of module</a:t>
            </a:r>
            <a:endParaRPr lang="zh-CN" altLang="en-US" sz="2000"/>
          </a:p>
        </p:txBody>
      </p:sp>
      <p:sp>
        <p:nvSpPr>
          <p:cNvPr id="93" name="文本框 92"/>
          <p:cNvSpPr txBox="1"/>
          <p:nvPr/>
        </p:nvSpPr>
        <p:spPr>
          <a:xfrm>
            <a:off x="918353" y="3671888"/>
            <a:ext cx="1209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</a:rPr>
              <a:t>02</a:t>
            </a:r>
            <a:endParaRPr lang="zh-CN" altLang="en-US" sz="6600">
              <a:solidFill>
                <a:schemeClr val="bg1"/>
              </a:solidFill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7174633" y="2636416"/>
            <a:ext cx="4213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F2F2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系统数据库说明</a:t>
            </a:r>
          </a:p>
        </p:txBody>
      </p:sp>
      <p:sp>
        <p:nvSpPr>
          <p:cNvPr id="95" name="文本框 94"/>
          <p:cNvSpPr txBox="1"/>
          <p:nvPr/>
        </p:nvSpPr>
        <p:spPr>
          <a:xfrm>
            <a:off x="7170593" y="3148689"/>
            <a:ext cx="5033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altLang="zh-CN" sz="2000"/>
              <a:t>Description of the system database</a:t>
            </a:r>
            <a:endParaRPr lang="zh-CN" altLang="en-US" sz="2000"/>
          </a:p>
        </p:txBody>
      </p:sp>
      <p:sp>
        <p:nvSpPr>
          <p:cNvPr id="96" name="文本框 95"/>
          <p:cNvSpPr txBox="1"/>
          <p:nvPr/>
        </p:nvSpPr>
        <p:spPr>
          <a:xfrm>
            <a:off x="5963245" y="2519854"/>
            <a:ext cx="1209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</a:rPr>
              <a:t>03</a:t>
            </a:r>
            <a:endParaRPr lang="zh-CN" altLang="en-US" sz="6600">
              <a:solidFill>
                <a:schemeClr val="bg1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7174633" y="3788450"/>
            <a:ext cx="4213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F2F2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总结与致谢</a:t>
            </a:r>
          </a:p>
        </p:txBody>
      </p:sp>
      <p:sp>
        <p:nvSpPr>
          <p:cNvPr id="98" name="文本框 97"/>
          <p:cNvSpPr txBox="1"/>
          <p:nvPr/>
        </p:nvSpPr>
        <p:spPr>
          <a:xfrm>
            <a:off x="7170593" y="4267753"/>
            <a:ext cx="503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altLang="zh-CN" sz="1800"/>
              <a:t>The summary and acknowledgment</a:t>
            </a:r>
            <a:endParaRPr lang="zh-CN" altLang="en-US" sz="1800"/>
          </a:p>
        </p:txBody>
      </p:sp>
      <p:sp>
        <p:nvSpPr>
          <p:cNvPr id="99" name="文本框 98"/>
          <p:cNvSpPr txBox="1"/>
          <p:nvPr/>
        </p:nvSpPr>
        <p:spPr>
          <a:xfrm>
            <a:off x="5963245" y="3671888"/>
            <a:ext cx="1209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</a:rPr>
              <a:t>04</a:t>
            </a:r>
            <a:endParaRPr lang="zh-CN" altLang="en-US" sz="6600">
              <a:solidFill>
                <a:schemeClr val="bg1"/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562600" y="1447737"/>
            <a:ext cx="96289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33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r="833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151220" y="2967335"/>
            <a:ext cx="4213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F2F2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概要说明</a:t>
            </a:r>
            <a:endParaRPr lang="en-US" altLang="zh-CN" sz="3600">
              <a:solidFill>
                <a:srgbClr val="F2F2F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51220" y="3613666"/>
            <a:ext cx="503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high level design</a:t>
            </a:r>
            <a:endParaRPr lang="zh-CN" altLang="en-US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24888" y="2875002"/>
            <a:ext cx="1209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</a:rPr>
              <a:t>01</a:t>
            </a:r>
            <a:endParaRPr lang="zh-CN" altLang="en-US" sz="6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374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-16516" y="-21638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1759" name="Shape 1759"/>
          <p:cNvGrpSpPr/>
          <p:nvPr/>
        </p:nvGrpSpPr>
        <p:grpSpPr>
          <a:xfrm>
            <a:off x="4958486" y="1771772"/>
            <a:ext cx="1754733" cy="2762032"/>
            <a:chOff x="3731880" y="1930400"/>
            <a:chExt cx="1680239" cy="2644775"/>
          </a:xfrm>
        </p:grpSpPr>
        <p:sp>
          <p:nvSpPr>
            <p:cNvPr id="1760" name="Shape 1760"/>
            <p:cNvSpPr/>
            <p:nvPr/>
          </p:nvSpPr>
          <p:spPr>
            <a:xfrm>
              <a:off x="3731880" y="1930400"/>
              <a:ext cx="1680239" cy="20051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0"/>
                  </a:moveTo>
                  <a:lnTo>
                    <a:pt x="60000" y="0"/>
                  </a:lnTo>
                  <a:lnTo>
                    <a:pt x="60000" y="0"/>
                  </a:lnTo>
                  <a:lnTo>
                    <a:pt x="58466" y="28"/>
                  </a:lnTo>
                  <a:lnTo>
                    <a:pt x="56933" y="85"/>
                  </a:lnTo>
                  <a:lnTo>
                    <a:pt x="55400" y="171"/>
                  </a:lnTo>
                  <a:lnTo>
                    <a:pt x="53901" y="285"/>
                  </a:lnTo>
                  <a:lnTo>
                    <a:pt x="52402" y="399"/>
                  </a:lnTo>
                  <a:lnTo>
                    <a:pt x="50902" y="599"/>
                  </a:lnTo>
                  <a:lnTo>
                    <a:pt x="49403" y="799"/>
                  </a:lnTo>
                  <a:lnTo>
                    <a:pt x="47938" y="1027"/>
                  </a:lnTo>
                  <a:lnTo>
                    <a:pt x="46473" y="1284"/>
                  </a:lnTo>
                  <a:lnTo>
                    <a:pt x="45008" y="1598"/>
                  </a:lnTo>
                  <a:lnTo>
                    <a:pt x="43577" y="1912"/>
                  </a:lnTo>
                  <a:lnTo>
                    <a:pt x="42180" y="2255"/>
                  </a:lnTo>
                  <a:lnTo>
                    <a:pt x="40749" y="2683"/>
                  </a:lnTo>
                  <a:lnTo>
                    <a:pt x="39386" y="3083"/>
                  </a:lnTo>
                  <a:lnTo>
                    <a:pt x="38023" y="3483"/>
                  </a:lnTo>
                  <a:lnTo>
                    <a:pt x="36660" y="3968"/>
                  </a:lnTo>
                  <a:lnTo>
                    <a:pt x="35332" y="4453"/>
                  </a:lnTo>
                  <a:lnTo>
                    <a:pt x="34003" y="4967"/>
                  </a:lnTo>
                  <a:lnTo>
                    <a:pt x="32708" y="5538"/>
                  </a:lnTo>
                  <a:lnTo>
                    <a:pt x="31413" y="6081"/>
                  </a:lnTo>
                  <a:lnTo>
                    <a:pt x="30153" y="6652"/>
                  </a:lnTo>
                  <a:lnTo>
                    <a:pt x="28926" y="7280"/>
                  </a:lnTo>
                  <a:lnTo>
                    <a:pt x="27666" y="7937"/>
                  </a:lnTo>
                  <a:lnTo>
                    <a:pt x="26473" y="8593"/>
                  </a:lnTo>
                  <a:lnTo>
                    <a:pt x="25281" y="9307"/>
                  </a:lnTo>
                  <a:lnTo>
                    <a:pt x="24122" y="9992"/>
                  </a:lnTo>
                  <a:lnTo>
                    <a:pt x="22998" y="10735"/>
                  </a:lnTo>
                  <a:lnTo>
                    <a:pt x="21873" y="11506"/>
                  </a:lnTo>
                  <a:lnTo>
                    <a:pt x="20749" y="12276"/>
                  </a:lnTo>
                  <a:lnTo>
                    <a:pt x="19693" y="13076"/>
                  </a:lnTo>
                  <a:lnTo>
                    <a:pt x="18603" y="13875"/>
                  </a:lnTo>
                  <a:lnTo>
                    <a:pt x="17580" y="14732"/>
                  </a:lnTo>
                  <a:lnTo>
                    <a:pt x="16558" y="15617"/>
                  </a:lnTo>
                  <a:lnTo>
                    <a:pt x="15604" y="16502"/>
                  </a:lnTo>
                  <a:lnTo>
                    <a:pt x="14616" y="17359"/>
                  </a:lnTo>
                  <a:lnTo>
                    <a:pt x="13730" y="18301"/>
                  </a:lnTo>
                  <a:lnTo>
                    <a:pt x="12810" y="19243"/>
                  </a:lnTo>
                  <a:lnTo>
                    <a:pt x="11925" y="20185"/>
                  </a:lnTo>
                  <a:lnTo>
                    <a:pt x="11107" y="21184"/>
                  </a:lnTo>
                  <a:lnTo>
                    <a:pt x="10289" y="22184"/>
                  </a:lnTo>
                  <a:lnTo>
                    <a:pt x="9437" y="23183"/>
                  </a:lnTo>
                  <a:lnTo>
                    <a:pt x="8688" y="24211"/>
                  </a:lnTo>
                  <a:lnTo>
                    <a:pt x="7938" y="25267"/>
                  </a:lnTo>
                  <a:lnTo>
                    <a:pt x="7223" y="26324"/>
                  </a:lnTo>
                  <a:lnTo>
                    <a:pt x="6575" y="27380"/>
                  </a:lnTo>
                  <a:lnTo>
                    <a:pt x="5928" y="28493"/>
                  </a:lnTo>
                  <a:lnTo>
                    <a:pt x="5315" y="29578"/>
                  </a:lnTo>
                  <a:lnTo>
                    <a:pt x="4735" y="30720"/>
                  </a:lnTo>
                  <a:lnTo>
                    <a:pt x="4156" y="31862"/>
                  </a:lnTo>
                  <a:lnTo>
                    <a:pt x="3645" y="32976"/>
                  </a:lnTo>
                  <a:lnTo>
                    <a:pt x="3134" y="34147"/>
                  </a:lnTo>
                  <a:lnTo>
                    <a:pt x="2691" y="35346"/>
                  </a:lnTo>
                  <a:lnTo>
                    <a:pt x="2282" y="36545"/>
                  </a:lnTo>
                  <a:lnTo>
                    <a:pt x="1908" y="37715"/>
                  </a:lnTo>
                  <a:lnTo>
                    <a:pt x="1533" y="38915"/>
                  </a:lnTo>
                  <a:lnTo>
                    <a:pt x="1226" y="40142"/>
                  </a:lnTo>
                  <a:lnTo>
                    <a:pt x="954" y="41370"/>
                  </a:lnTo>
                  <a:lnTo>
                    <a:pt x="715" y="42626"/>
                  </a:lnTo>
                  <a:lnTo>
                    <a:pt x="477" y="43882"/>
                  </a:lnTo>
                  <a:lnTo>
                    <a:pt x="340" y="45139"/>
                  </a:lnTo>
                  <a:lnTo>
                    <a:pt x="204" y="46423"/>
                  </a:lnTo>
                  <a:lnTo>
                    <a:pt x="68" y="47680"/>
                  </a:lnTo>
                  <a:lnTo>
                    <a:pt x="34" y="48965"/>
                  </a:lnTo>
                  <a:lnTo>
                    <a:pt x="0" y="50278"/>
                  </a:lnTo>
                  <a:lnTo>
                    <a:pt x="0" y="50278"/>
                  </a:lnTo>
                  <a:lnTo>
                    <a:pt x="34" y="52048"/>
                  </a:lnTo>
                  <a:lnTo>
                    <a:pt x="136" y="53818"/>
                  </a:lnTo>
                  <a:lnTo>
                    <a:pt x="340" y="55531"/>
                  </a:lnTo>
                  <a:lnTo>
                    <a:pt x="613" y="57273"/>
                  </a:lnTo>
                  <a:lnTo>
                    <a:pt x="885" y="58957"/>
                  </a:lnTo>
                  <a:lnTo>
                    <a:pt x="1260" y="60642"/>
                  </a:lnTo>
                  <a:lnTo>
                    <a:pt x="1771" y="62326"/>
                  </a:lnTo>
                  <a:lnTo>
                    <a:pt x="2248" y="63954"/>
                  </a:lnTo>
                  <a:lnTo>
                    <a:pt x="2862" y="65581"/>
                  </a:lnTo>
                  <a:lnTo>
                    <a:pt x="3475" y="67152"/>
                  </a:lnTo>
                  <a:lnTo>
                    <a:pt x="4190" y="68750"/>
                  </a:lnTo>
                  <a:lnTo>
                    <a:pt x="4940" y="70292"/>
                  </a:lnTo>
                  <a:lnTo>
                    <a:pt x="5758" y="71805"/>
                  </a:lnTo>
                  <a:lnTo>
                    <a:pt x="6678" y="73319"/>
                  </a:lnTo>
                  <a:lnTo>
                    <a:pt x="7597" y="74746"/>
                  </a:lnTo>
                  <a:lnTo>
                    <a:pt x="8586" y="76202"/>
                  </a:lnTo>
                  <a:lnTo>
                    <a:pt x="9642" y="77601"/>
                  </a:lnTo>
                  <a:lnTo>
                    <a:pt x="10766" y="78972"/>
                  </a:lnTo>
                  <a:lnTo>
                    <a:pt x="11925" y="80314"/>
                  </a:lnTo>
                  <a:lnTo>
                    <a:pt x="13117" y="81598"/>
                  </a:lnTo>
                  <a:lnTo>
                    <a:pt x="14378" y="82883"/>
                  </a:lnTo>
                  <a:lnTo>
                    <a:pt x="15672" y="84111"/>
                  </a:lnTo>
                  <a:lnTo>
                    <a:pt x="17035" y="85310"/>
                  </a:lnTo>
                  <a:lnTo>
                    <a:pt x="18398" y="86481"/>
                  </a:lnTo>
                  <a:lnTo>
                    <a:pt x="19863" y="87594"/>
                  </a:lnTo>
                  <a:lnTo>
                    <a:pt x="21328" y="88708"/>
                  </a:lnTo>
                  <a:lnTo>
                    <a:pt x="22862" y="89735"/>
                  </a:lnTo>
                  <a:lnTo>
                    <a:pt x="24463" y="90735"/>
                  </a:lnTo>
                  <a:lnTo>
                    <a:pt x="26064" y="91677"/>
                  </a:lnTo>
                  <a:lnTo>
                    <a:pt x="27700" y="92591"/>
                  </a:lnTo>
                  <a:lnTo>
                    <a:pt x="29369" y="93476"/>
                  </a:lnTo>
                  <a:lnTo>
                    <a:pt x="31073" y="94304"/>
                  </a:lnTo>
                  <a:lnTo>
                    <a:pt x="31073" y="120000"/>
                  </a:lnTo>
                  <a:lnTo>
                    <a:pt x="60000" y="120000"/>
                  </a:lnTo>
                  <a:lnTo>
                    <a:pt x="60000" y="119971"/>
                  </a:lnTo>
                  <a:lnTo>
                    <a:pt x="88926" y="119971"/>
                  </a:lnTo>
                  <a:lnTo>
                    <a:pt x="88926" y="94304"/>
                  </a:lnTo>
                  <a:lnTo>
                    <a:pt x="88926" y="94304"/>
                  </a:lnTo>
                  <a:lnTo>
                    <a:pt x="90630" y="93476"/>
                  </a:lnTo>
                  <a:lnTo>
                    <a:pt x="92333" y="92591"/>
                  </a:lnTo>
                  <a:lnTo>
                    <a:pt x="93969" y="91677"/>
                  </a:lnTo>
                  <a:lnTo>
                    <a:pt x="95570" y="90735"/>
                  </a:lnTo>
                  <a:lnTo>
                    <a:pt x="97172" y="89735"/>
                  </a:lnTo>
                  <a:lnTo>
                    <a:pt x="98671" y="88708"/>
                  </a:lnTo>
                  <a:lnTo>
                    <a:pt x="100170" y="87594"/>
                  </a:lnTo>
                  <a:lnTo>
                    <a:pt x="101601" y="86481"/>
                  </a:lnTo>
                  <a:lnTo>
                    <a:pt x="102998" y="85310"/>
                  </a:lnTo>
                  <a:lnTo>
                    <a:pt x="104361" y="84111"/>
                  </a:lnTo>
                  <a:lnTo>
                    <a:pt x="105621" y="82883"/>
                  </a:lnTo>
                  <a:lnTo>
                    <a:pt x="106916" y="81598"/>
                  </a:lnTo>
                  <a:lnTo>
                    <a:pt x="108109" y="80314"/>
                  </a:lnTo>
                  <a:lnTo>
                    <a:pt x="109267" y="78972"/>
                  </a:lnTo>
                  <a:lnTo>
                    <a:pt x="110357" y="77601"/>
                  </a:lnTo>
                  <a:lnTo>
                    <a:pt x="111413" y="76202"/>
                  </a:lnTo>
                  <a:lnTo>
                    <a:pt x="112436" y="74746"/>
                  </a:lnTo>
                  <a:lnTo>
                    <a:pt x="113356" y="73319"/>
                  </a:lnTo>
                  <a:lnTo>
                    <a:pt x="114241" y="71805"/>
                  </a:lnTo>
                  <a:lnTo>
                    <a:pt x="115059" y="70292"/>
                  </a:lnTo>
                  <a:lnTo>
                    <a:pt x="115843" y="68722"/>
                  </a:lnTo>
                  <a:lnTo>
                    <a:pt x="116558" y="67152"/>
                  </a:lnTo>
                  <a:lnTo>
                    <a:pt x="117172" y="65581"/>
                  </a:lnTo>
                  <a:lnTo>
                    <a:pt x="117751" y="63954"/>
                  </a:lnTo>
                  <a:lnTo>
                    <a:pt x="118262" y="62326"/>
                  </a:lnTo>
                  <a:lnTo>
                    <a:pt x="118739" y="60642"/>
                  </a:lnTo>
                  <a:lnTo>
                    <a:pt x="119148" y="58957"/>
                  </a:lnTo>
                  <a:lnTo>
                    <a:pt x="119420" y="57273"/>
                  </a:lnTo>
                  <a:lnTo>
                    <a:pt x="119693" y="55531"/>
                  </a:lnTo>
                  <a:lnTo>
                    <a:pt x="119897" y="53818"/>
                  </a:lnTo>
                  <a:lnTo>
                    <a:pt x="120000" y="52048"/>
                  </a:lnTo>
                  <a:lnTo>
                    <a:pt x="120000" y="50278"/>
                  </a:lnTo>
                  <a:lnTo>
                    <a:pt x="120000" y="50278"/>
                  </a:lnTo>
                  <a:lnTo>
                    <a:pt x="120000" y="48965"/>
                  </a:lnTo>
                  <a:lnTo>
                    <a:pt x="119931" y="47680"/>
                  </a:lnTo>
                  <a:lnTo>
                    <a:pt x="119863" y="46423"/>
                  </a:lnTo>
                  <a:lnTo>
                    <a:pt x="119693" y="45139"/>
                  </a:lnTo>
                  <a:lnTo>
                    <a:pt x="119557" y="43882"/>
                  </a:lnTo>
                  <a:lnTo>
                    <a:pt x="119318" y="42626"/>
                  </a:lnTo>
                  <a:lnTo>
                    <a:pt x="119045" y="41370"/>
                  </a:lnTo>
                  <a:lnTo>
                    <a:pt x="118807" y="40142"/>
                  </a:lnTo>
                  <a:lnTo>
                    <a:pt x="118500" y="38915"/>
                  </a:lnTo>
                  <a:lnTo>
                    <a:pt x="118126" y="37715"/>
                  </a:lnTo>
                  <a:lnTo>
                    <a:pt x="117751" y="36545"/>
                  </a:lnTo>
                  <a:lnTo>
                    <a:pt x="117342" y="35346"/>
                  </a:lnTo>
                  <a:lnTo>
                    <a:pt x="116865" y="34147"/>
                  </a:lnTo>
                  <a:lnTo>
                    <a:pt x="116354" y="32976"/>
                  </a:lnTo>
                  <a:lnTo>
                    <a:pt x="115843" y="31862"/>
                  </a:lnTo>
                  <a:lnTo>
                    <a:pt x="115298" y="30720"/>
                  </a:lnTo>
                  <a:lnTo>
                    <a:pt x="114718" y="29578"/>
                  </a:lnTo>
                  <a:lnTo>
                    <a:pt x="114105" y="28493"/>
                  </a:lnTo>
                  <a:lnTo>
                    <a:pt x="113424" y="27380"/>
                  </a:lnTo>
                  <a:lnTo>
                    <a:pt x="112776" y="26324"/>
                  </a:lnTo>
                  <a:lnTo>
                    <a:pt x="112061" y="25267"/>
                  </a:lnTo>
                  <a:lnTo>
                    <a:pt x="111345" y="24211"/>
                  </a:lnTo>
                  <a:lnTo>
                    <a:pt x="110562" y="23183"/>
                  </a:lnTo>
                  <a:lnTo>
                    <a:pt x="109778" y="22184"/>
                  </a:lnTo>
                  <a:lnTo>
                    <a:pt x="108926" y="21184"/>
                  </a:lnTo>
                  <a:lnTo>
                    <a:pt x="108109" y="20185"/>
                  </a:lnTo>
                  <a:lnTo>
                    <a:pt x="107223" y="19243"/>
                  </a:lnTo>
                  <a:lnTo>
                    <a:pt x="106303" y="18301"/>
                  </a:lnTo>
                  <a:lnTo>
                    <a:pt x="105383" y="17359"/>
                  </a:lnTo>
                  <a:lnTo>
                    <a:pt x="104429" y="16502"/>
                  </a:lnTo>
                  <a:lnTo>
                    <a:pt x="103475" y="15617"/>
                  </a:lnTo>
                  <a:lnTo>
                    <a:pt x="102453" y="14732"/>
                  </a:lnTo>
                  <a:lnTo>
                    <a:pt x="101396" y="13875"/>
                  </a:lnTo>
                  <a:lnTo>
                    <a:pt x="100340" y="13076"/>
                  </a:lnTo>
                  <a:lnTo>
                    <a:pt x="99250" y="12276"/>
                  </a:lnTo>
                  <a:lnTo>
                    <a:pt x="98160" y="11506"/>
                  </a:lnTo>
                  <a:lnTo>
                    <a:pt x="97035" y="10735"/>
                  </a:lnTo>
                  <a:lnTo>
                    <a:pt x="95911" y="9992"/>
                  </a:lnTo>
                  <a:lnTo>
                    <a:pt x="94752" y="9307"/>
                  </a:lnTo>
                  <a:lnTo>
                    <a:pt x="93560" y="8593"/>
                  </a:lnTo>
                  <a:lnTo>
                    <a:pt x="92367" y="7937"/>
                  </a:lnTo>
                  <a:lnTo>
                    <a:pt x="91141" y="7280"/>
                  </a:lnTo>
                  <a:lnTo>
                    <a:pt x="89880" y="6652"/>
                  </a:lnTo>
                  <a:lnTo>
                    <a:pt x="88620" y="6081"/>
                  </a:lnTo>
                  <a:lnTo>
                    <a:pt x="87325" y="5538"/>
                  </a:lnTo>
                  <a:lnTo>
                    <a:pt x="86030" y="4967"/>
                  </a:lnTo>
                  <a:lnTo>
                    <a:pt x="84701" y="4453"/>
                  </a:lnTo>
                  <a:lnTo>
                    <a:pt x="83373" y="3968"/>
                  </a:lnTo>
                  <a:lnTo>
                    <a:pt x="82010" y="3483"/>
                  </a:lnTo>
                  <a:lnTo>
                    <a:pt x="80647" y="3083"/>
                  </a:lnTo>
                  <a:lnTo>
                    <a:pt x="79284" y="2683"/>
                  </a:lnTo>
                  <a:lnTo>
                    <a:pt x="77853" y="2255"/>
                  </a:lnTo>
                  <a:lnTo>
                    <a:pt x="76422" y="1912"/>
                  </a:lnTo>
                  <a:lnTo>
                    <a:pt x="74991" y="1598"/>
                  </a:lnTo>
                  <a:lnTo>
                    <a:pt x="73560" y="1284"/>
                  </a:lnTo>
                  <a:lnTo>
                    <a:pt x="72129" y="1027"/>
                  </a:lnTo>
                  <a:lnTo>
                    <a:pt x="70664" y="799"/>
                  </a:lnTo>
                  <a:lnTo>
                    <a:pt x="69165" y="599"/>
                  </a:lnTo>
                  <a:lnTo>
                    <a:pt x="67666" y="399"/>
                  </a:lnTo>
                  <a:lnTo>
                    <a:pt x="66166" y="285"/>
                  </a:lnTo>
                  <a:lnTo>
                    <a:pt x="64599" y="171"/>
                  </a:lnTo>
                  <a:lnTo>
                    <a:pt x="63100" y="85"/>
                  </a:lnTo>
                  <a:lnTo>
                    <a:pt x="61567" y="28"/>
                  </a:lnTo>
                  <a:lnTo>
                    <a:pt x="60000" y="0"/>
                  </a:lnTo>
                  <a:lnTo>
                    <a:pt x="600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761" name="Shape 1761"/>
            <p:cNvSpPr/>
            <p:nvPr/>
          </p:nvSpPr>
          <p:spPr>
            <a:xfrm>
              <a:off x="4345871" y="4464441"/>
              <a:ext cx="459418" cy="11073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60213"/>
                  </a:moveTo>
                  <a:lnTo>
                    <a:pt x="120000" y="60213"/>
                  </a:lnTo>
                  <a:lnTo>
                    <a:pt x="119875" y="66619"/>
                  </a:lnTo>
                  <a:lnTo>
                    <a:pt x="119501" y="72170"/>
                  </a:lnTo>
                  <a:lnTo>
                    <a:pt x="119127" y="77722"/>
                  </a:lnTo>
                  <a:lnTo>
                    <a:pt x="118629" y="83274"/>
                  </a:lnTo>
                  <a:lnTo>
                    <a:pt x="117757" y="88398"/>
                  </a:lnTo>
                  <a:lnTo>
                    <a:pt x="117009" y="93523"/>
                  </a:lnTo>
                  <a:lnTo>
                    <a:pt x="116012" y="97793"/>
                  </a:lnTo>
                  <a:lnTo>
                    <a:pt x="114890" y="102064"/>
                  </a:lnTo>
                  <a:lnTo>
                    <a:pt x="113644" y="106334"/>
                  </a:lnTo>
                  <a:lnTo>
                    <a:pt x="112274" y="109750"/>
                  </a:lnTo>
                  <a:lnTo>
                    <a:pt x="110778" y="112313"/>
                  </a:lnTo>
                  <a:lnTo>
                    <a:pt x="109283" y="115302"/>
                  </a:lnTo>
                  <a:lnTo>
                    <a:pt x="107663" y="117010"/>
                  </a:lnTo>
                  <a:lnTo>
                    <a:pt x="106043" y="118718"/>
                  </a:lnTo>
                  <a:lnTo>
                    <a:pt x="104299" y="119572"/>
                  </a:lnTo>
                  <a:lnTo>
                    <a:pt x="102554" y="120000"/>
                  </a:lnTo>
                  <a:lnTo>
                    <a:pt x="17445" y="120000"/>
                  </a:lnTo>
                  <a:lnTo>
                    <a:pt x="17445" y="120000"/>
                  </a:lnTo>
                  <a:lnTo>
                    <a:pt x="15576" y="119572"/>
                  </a:lnTo>
                  <a:lnTo>
                    <a:pt x="13956" y="118718"/>
                  </a:lnTo>
                  <a:lnTo>
                    <a:pt x="12336" y="117010"/>
                  </a:lnTo>
                  <a:lnTo>
                    <a:pt x="10716" y="115302"/>
                  </a:lnTo>
                  <a:lnTo>
                    <a:pt x="9096" y="112313"/>
                  </a:lnTo>
                  <a:lnTo>
                    <a:pt x="7601" y="109750"/>
                  </a:lnTo>
                  <a:lnTo>
                    <a:pt x="6355" y="106334"/>
                  </a:lnTo>
                  <a:lnTo>
                    <a:pt x="5233" y="102064"/>
                  </a:lnTo>
                  <a:lnTo>
                    <a:pt x="3987" y="97793"/>
                  </a:lnTo>
                  <a:lnTo>
                    <a:pt x="2990" y="93523"/>
                  </a:lnTo>
                  <a:lnTo>
                    <a:pt x="2118" y="88398"/>
                  </a:lnTo>
                  <a:lnTo>
                    <a:pt x="1370" y="83274"/>
                  </a:lnTo>
                  <a:lnTo>
                    <a:pt x="747" y="77722"/>
                  </a:lnTo>
                  <a:lnTo>
                    <a:pt x="373" y="72170"/>
                  </a:lnTo>
                  <a:lnTo>
                    <a:pt x="124" y="66619"/>
                  </a:lnTo>
                  <a:lnTo>
                    <a:pt x="0" y="60213"/>
                  </a:lnTo>
                  <a:lnTo>
                    <a:pt x="0" y="60213"/>
                  </a:lnTo>
                  <a:lnTo>
                    <a:pt x="124" y="54234"/>
                  </a:lnTo>
                  <a:lnTo>
                    <a:pt x="373" y="48256"/>
                  </a:lnTo>
                  <a:lnTo>
                    <a:pt x="747" y="42277"/>
                  </a:lnTo>
                  <a:lnTo>
                    <a:pt x="1370" y="36725"/>
                  </a:lnTo>
                  <a:lnTo>
                    <a:pt x="2118" y="31601"/>
                  </a:lnTo>
                  <a:lnTo>
                    <a:pt x="2990" y="26903"/>
                  </a:lnTo>
                  <a:lnTo>
                    <a:pt x="3987" y="22206"/>
                  </a:lnTo>
                  <a:lnTo>
                    <a:pt x="5233" y="17935"/>
                  </a:lnTo>
                  <a:lnTo>
                    <a:pt x="6355" y="13665"/>
                  </a:lnTo>
                  <a:lnTo>
                    <a:pt x="7601" y="10676"/>
                  </a:lnTo>
                  <a:lnTo>
                    <a:pt x="9096" y="7686"/>
                  </a:lnTo>
                  <a:lnTo>
                    <a:pt x="10716" y="4697"/>
                  </a:lnTo>
                  <a:lnTo>
                    <a:pt x="12336" y="2989"/>
                  </a:lnTo>
                  <a:lnTo>
                    <a:pt x="13956" y="1708"/>
                  </a:lnTo>
                  <a:lnTo>
                    <a:pt x="15576" y="854"/>
                  </a:lnTo>
                  <a:lnTo>
                    <a:pt x="17445" y="0"/>
                  </a:lnTo>
                  <a:lnTo>
                    <a:pt x="102554" y="0"/>
                  </a:lnTo>
                  <a:lnTo>
                    <a:pt x="102554" y="0"/>
                  </a:lnTo>
                  <a:lnTo>
                    <a:pt x="104299" y="854"/>
                  </a:lnTo>
                  <a:lnTo>
                    <a:pt x="106043" y="1708"/>
                  </a:lnTo>
                  <a:lnTo>
                    <a:pt x="107663" y="2989"/>
                  </a:lnTo>
                  <a:lnTo>
                    <a:pt x="109283" y="4697"/>
                  </a:lnTo>
                  <a:lnTo>
                    <a:pt x="110778" y="7686"/>
                  </a:lnTo>
                  <a:lnTo>
                    <a:pt x="112274" y="10676"/>
                  </a:lnTo>
                  <a:lnTo>
                    <a:pt x="113644" y="13665"/>
                  </a:lnTo>
                  <a:lnTo>
                    <a:pt x="114890" y="17935"/>
                  </a:lnTo>
                  <a:lnTo>
                    <a:pt x="116012" y="22206"/>
                  </a:lnTo>
                  <a:lnTo>
                    <a:pt x="117009" y="26903"/>
                  </a:lnTo>
                  <a:lnTo>
                    <a:pt x="117757" y="31601"/>
                  </a:lnTo>
                  <a:lnTo>
                    <a:pt x="118629" y="36725"/>
                  </a:lnTo>
                  <a:lnTo>
                    <a:pt x="119127" y="42277"/>
                  </a:lnTo>
                  <a:lnTo>
                    <a:pt x="119501" y="48256"/>
                  </a:lnTo>
                  <a:lnTo>
                    <a:pt x="119875" y="54234"/>
                  </a:lnTo>
                  <a:lnTo>
                    <a:pt x="120000" y="6021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762" name="Shape 1762"/>
            <p:cNvSpPr/>
            <p:nvPr/>
          </p:nvSpPr>
          <p:spPr>
            <a:xfrm>
              <a:off x="4124032" y="3991341"/>
              <a:ext cx="923129" cy="11163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3609" y="0"/>
                  </a:moveTo>
                  <a:lnTo>
                    <a:pt x="59565" y="8170"/>
                  </a:lnTo>
                  <a:lnTo>
                    <a:pt x="6328" y="15829"/>
                  </a:lnTo>
                  <a:lnTo>
                    <a:pt x="6328" y="15829"/>
                  </a:lnTo>
                  <a:lnTo>
                    <a:pt x="5646" y="15829"/>
                  </a:lnTo>
                  <a:lnTo>
                    <a:pt x="5025" y="17361"/>
                  </a:lnTo>
                  <a:lnTo>
                    <a:pt x="4405" y="18382"/>
                  </a:lnTo>
                  <a:lnTo>
                    <a:pt x="3846" y="20425"/>
                  </a:lnTo>
                  <a:lnTo>
                    <a:pt x="3288" y="22978"/>
                  </a:lnTo>
                  <a:lnTo>
                    <a:pt x="2730" y="25531"/>
                  </a:lnTo>
                  <a:lnTo>
                    <a:pt x="2295" y="28595"/>
                  </a:lnTo>
                  <a:lnTo>
                    <a:pt x="1861" y="31659"/>
                  </a:lnTo>
                  <a:lnTo>
                    <a:pt x="1427" y="35744"/>
                  </a:lnTo>
                  <a:lnTo>
                    <a:pt x="1116" y="39829"/>
                  </a:lnTo>
                  <a:lnTo>
                    <a:pt x="744" y="43914"/>
                  </a:lnTo>
                  <a:lnTo>
                    <a:pt x="496" y="48510"/>
                  </a:lnTo>
                  <a:lnTo>
                    <a:pt x="310" y="53617"/>
                  </a:lnTo>
                  <a:lnTo>
                    <a:pt x="124" y="58723"/>
                  </a:lnTo>
                  <a:lnTo>
                    <a:pt x="62" y="63829"/>
                  </a:lnTo>
                  <a:lnTo>
                    <a:pt x="0" y="68936"/>
                  </a:lnTo>
                  <a:lnTo>
                    <a:pt x="0" y="68936"/>
                  </a:lnTo>
                  <a:lnTo>
                    <a:pt x="62" y="74042"/>
                  </a:lnTo>
                  <a:lnTo>
                    <a:pt x="248" y="79148"/>
                  </a:lnTo>
                  <a:lnTo>
                    <a:pt x="372" y="83234"/>
                  </a:lnTo>
                  <a:lnTo>
                    <a:pt x="558" y="87829"/>
                  </a:lnTo>
                  <a:lnTo>
                    <a:pt x="744" y="92425"/>
                  </a:lnTo>
                  <a:lnTo>
                    <a:pt x="1054" y="96510"/>
                  </a:lnTo>
                  <a:lnTo>
                    <a:pt x="1365" y="100085"/>
                  </a:lnTo>
                  <a:lnTo>
                    <a:pt x="1799" y="103659"/>
                  </a:lnTo>
                  <a:lnTo>
                    <a:pt x="2171" y="107234"/>
                  </a:lnTo>
                  <a:lnTo>
                    <a:pt x="2605" y="109787"/>
                  </a:lnTo>
                  <a:lnTo>
                    <a:pt x="3102" y="112851"/>
                  </a:lnTo>
                  <a:lnTo>
                    <a:pt x="3660" y="114893"/>
                  </a:lnTo>
                  <a:lnTo>
                    <a:pt x="4095" y="116936"/>
                  </a:lnTo>
                  <a:lnTo>
                    <a:pt x="4715" y="118468"/>
                  </a:lnTo>
                  <a:lnTo>
                    <a:pt x="5274" y="119489"/>
                  </a:lnTo>
                  <a:lnTo>
                    <a:pt x="5894" y="120000"/>
                  </a:lnTo>
                  <a:lnTo>
                    <a:pt x="5894" y="120000"/>
                  </a:lnTo>
                  <a:lnTo>
                    <a:pt x="6514" y="120000"/>
                  </a:lnTo>
                  <a:lnTo>
                    <a:pt x="58572" y="112851"/>
                  </a:lnTo>
                  <a:lnTo>
                    <a:pt x="113795" y="104680"/>
                  </a:lnTo>
                  <a:lnTo>
                    <a:pt x="113795" y="104680"/>
                  </a:lnTo>
                  <a:lnTo>
                    <a:pt x="114415" y="104170"/>
                  </a:lnTo>
                  <a:lnTo>
                    <a:pt x="115098" y="103659"/>
                  </a:lnTo>
                  <a:lnTo>
                    <a:pt x="115656" y="102127"/>
                  </a:lnTo>
                  <a:lnTo>
                    <a:pt x="116277" y="100085"/>
                  </a:lnTo>
                  <a:lnTo>
                    <a:pt x="116773" y="98042"/>
                  </a:lnTo>
                  <a:lnTo>
                    <a:pt x="117331" y="94978"/>
                  </a:lnTo>
                  <a:lnTo>
                    <a:pt x="117828" y="92425"/>
                  </a:lnTo>
                  <a:lnTo>
                    <a:pt x="118200" y="88851"/>
                  </a:lnTo>
                  <a:lnTo>
                    <a:pt x="118634" y="85276"/>
                  </a:lnTo>
                  <a:lnTo>
                    <a:pt x="119007" y="81191"/>
                  </a:lnTo>
                  <a:lnTo>
                    <a:pt x="119317" y="76595"/>
                  </a:lnTo>
                  <a:lnTo>
                    <a:pt x="119503" y="72000"/>
                  </a:lnTo>
                  <a:lnTo>
                    <a:pt x="119751" y="66893"/>
                  </a:lnTo>
                  <a:lnTo>
                    <a:pt x="119937" y="62297"/>
                  </a:lnTo>
                  <a:lnTo>
                    <a:pt x="120000" y="57191"/>
                  </a:lnTo>
                  <a:lnTo>
                    <a:pt x="120000" y="51574"/>
                  </a:lnTo>
                  <a:lnTo>
                    <a:pt x="120000" y="51574"/>
                  </a:lnTo>
                  <a:lnTo>
                    <a:pt x="120000" y="46468"/>
                  </a:lnTo>
                  <a:lnTo>
                    <a:pt x="119875" y="41361"/>
                  </a:lnTo>
                  <a:lnTo>
                    <a:pt x="119751" y="36255"/>
                  </a:lnTo>
                  <a:lnTo>
                    <a:pt x="119441" y="31659"/>
                  </a:lnTo>
                  <a:lnTo>
                    <a:pt x="119193" y="27063"/>
                  </a:lnTo>
                  <a:lnTo>
                    <a:pt x="118883" y="22978"/>
                  </a:lnTo>
                  <a:lnTo>
                    <a:pt x="118510" y="18893"/>
                  </a:lnTo>
                  <a:lnTo>
                    <a:pt x="118076" y="15319"/>
                  </a:lnTo>
                  <a:lnTo>
                    <a:pt x="117704" y="12255"/>
                  </a:lnTo>
                  <a:lnTo>
                    <a:pt x="117145" y="9191"/>
                  </a:lnTo>
                  <a:lnTo>
                    <a:pt x="116649" y="6638"/>
                  </a:lnTo>
                  <a:lnTo>
                    <a:pt x="116028" y="4085"/>
                  </a:lnTo>
                  <a:lnTo>
                    <a:pt x="115470" y="2553"/>
                  </a:lnTo>
                  <a:lnTo>
                    <a:pt x="114912" y="1531"/>
                  </a:lnTo>
                  <a:lnTo>
                    <a:pt x="114229" y="1021"/>
                  </a:lnTo>
                  <a:lnTo>
                    <a:pt x="113609" y="0"/>
                  </a:lnTo>
                  <a:lnTo>
                    <a:pt x="1136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763" name="Shape 1763"/>
            <p:cNvSpPr/>
            <p:nvPr/>
          </p:nvSpPr>
          <p:spPr>
            <a:xfrm>
              <a:off x="4112582" y="4144480"/>
              <a:ext cx="921699" cy="11163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3547" y="0"/>
                  </a:moveTo>
                  <a:lnTo>
                    <a:pt x="59565" y="7692"/>
                  </a:lnTo>
                  <a:lnTo>
                    <a:pt x="59565" y="7692"/>
                  </a:lnTo>
                  <a:lnTo>
                    <a:pt x="6266" y="14871"/>
                  </a:lnTo>
                  <a:lnTo>
                    <a:pt x="6266" y="14871"/>
                  </a:lnTo>
                  <a:cubicBezTo>
                    <a:pt x="6018" y="14871"/>
                    <a:pt x="5832" y="15384"/>
                    <a:pt x="5584" y="15384"/>
                  </a:cubicBezTo>
                  <a:cubicBezTo>
                    <a:pt x="5398" y="15897"/>
                    <a:pt x="5149" y="16410"/>
                    <a:pt x="4963" y="16923"/>
                  </a:cubicBezTo>
                  <a:cubicBezTo>
                    <a:pt x="4777" y="17435"/>
                    <a:pt x="4529" y="17435"/>
                    <a:pt x="4343" y="17948"/>
                  </a:cubicBezTo>
                  <a:lnTo>
                    <a:pt x="3784" y="19487"/>
                  </a:lnTo>
                  <a:cubicBezTo>
                    <a:pt x="3598" y="20000"/>
                    <a:pt x="3474" y="21025"/>
                    <a:pt x="3288" y="21538"/>
                  </a:cubicBezTo>
                  <a:lnTo>
                    <a:pt x="2730" y="24615"/>
                  </a:lnTo>
                  <a:cubicBezTo>
                    <a:pt x="2543" y="25641"/>
                    <a:pt x="2419" y="27179"/>
                    <a:pt x="2233" y="28205"/>
                  </a:cubicBezTo>
                  <a:cubicBezTo>
                    <a:pt x="2047" y="29230"/>
                    <a:pt x="1923" y="30256"/>
                    <a:pt x="1737" y="31282"/>
                  </a:cubicBezTo>
                  <a:cubicBezTo>
                    <a:pt x="1613" y="32307"/>
                    <a:pt x="1551" y="33846"/>
                    <a:pt x="1427" y="34871"/>
                  </a:cubicBezTo>
                  <a:cubicBezTo>
                    <a:pt x="1302" y="36410"/>
                    <a:pt x="1116" y="37948"/>
                    <a:pt x="992" y="39487"/>
                  </a:cubicBezTo>
                  <a:cubicBezTo>
                    <a:pt x="930" y="40512"/>
                    <a:pt x="806" y="42051"/>
                    <a:pt x="744" y="43076"/>
                  </a:cubicBezTo>
                  <a:cubicBezTo>
                    <a:pt x="682" y="44615"/>
                    <a:pt x="558" y="46666"/>
                    <a:pt x="496" y="48205"/>
                  </a:cubicBezTo>
                  <a:cubicBezTo>
                    <a:pt x="434" y="49743"/>
                    <a:pt x="310" y="51282"/>
                    <a:pt x="248" y="52820"/>
                  </a:cubicBezTo>
                  <a:cubicBezTo>
                    <a:pt x="186" y="54358"/>
                    <a:pt x="186" y="56410"/>
                    <a:pt x="124" y="57948"/>
                  </a:cubicBezTo>
                  <a:cubicBezTo>
                    <a:pt x="124" y="59487"/>
                    <a:pt x="62" y="61538"/>
                    <a:pt x="62" y="63076"/>
                  </a:cubicBezTo>
                  <a:cubicBezTo>
                    <a:pt x="62" y="65128"/>
                    <a:pt x="0" y="66666"/>
                    <a:pt x="0" y="68717"/>
                  </a:cubicBezTo>
                  <a:lnTo>
                    <a:pt x="0" y="68717"/>
                  </a:lnTo>
                  <a:cubicBezTo>
                    <a:pt x="0" y="70256"/>
                    <a:pt x="62" y="72307"/>
                    <a:pt x="62" y="73846"/>
                  </a:cubicBezTo>
                  <a:cubicBezTo>
                    <a:pt x="62" y="75384"/>
                    <a:pt x="124" y="76410"/>
                    <a:pt x="124" y="77948"/>
                  </a:cubicBezTo>
                  <a:cubicBezTo>
                    <a:pt x="186" y="79487"/>
                    <a:pt x="248" y="81538"/>
                    <a:pt x="310" y="83076"/>
                  </a:cubicBezTo>
                  <a:lnTo>
                    <a:pt x="496" y="87692"/>
                  </a:lnTo>
                  <a:cubicBezTo>
                    <a:pt x="558" y="89230"/>
                    <a:pt x="682" y="90256"/>
                    <a:pt x="744" y="91794"/>
                  </a:cubicBezTo>
                  <a:cubicBezTo>
                    <a:pt x="806" y="93333"/>
                    <a:pt x="930" y="94871"/>
                    <a:pt x="992" y="96410"/>
                  </a:cubicBezTo>
                  <a:lnTo>
                    <a:pt x="1365" y="99487"/>
                  </a:lnTo>
                  <a:cubicBezTo>
                    <a:pt x="1489" y="101025"/>
                    <a:pt x="1613" y="102051"/>
                    <a:pt x="1737" y="103589"/>
                  </a:cubicBezTo>
                  <a:lnTo>
                    <a:pt x="2171" y="107179"/>
                  </a:lnTo>
                  <a:cubicBezTo>
                    <a:pt x="2295" y="108205"/>
                    <a:pt x="2481" y="108717"/>
                    <a:pt x="2605" y="109743"/>
                  </a:cubicBezTo>
                  <a:cubicBezTo>
                    <a:pt x="2730" y="110769"/>
                    <a:pt x="2916" y="111794"/>
                    <a:pt x="3040" y="112820"/>
                  </a:cubicBezTo>
                  <a:cubicBezTo>
                    <a:pt x="3226" y="113333"/>
                    <a:pt x="3412" y="114358"/>
                    <a:pt x="3598" y="114871"/>
                  </a:cubicBezTo>
                  <a:cubicBezTo>
                    <a:pt x="3784" y="115384"/>
                    <a:pt x="3908" y="115897"/>
                    <a:pt x="4095" y="116410"/>
                  </a:cubicBezTo>
                  <a:cubicBezTo>
                    <a:pt x="4281" y="116923"/>
                    <a:pt x="4467" y="117948"/>
                    <a:pt x="4653" y="118461"/>
                  </a:cubicBezTo>
                  <a:cubicBezTo>
                    <a:pt x="4839" y="118974"/>
                    <a:pt x="5087" y="118974"/>
                    <a:pt x="5274" y="119487"/>
                  </a:cubicBezTo>
                  <a:cubicBezTo>
                    <a:pt x="5460" y="119487"/>
                    <a:pt x="5708" y="120000"/>
                    <a:pt x="5894" y="120000"/>
                  </a:cubicBezTo>
                  <a:lnTo>
                    <a:pt x="5894" y="120000"/>
                  </a:lnTo>
                  <a:lnTo>
                    <a:pt x="6452" y="120000"/>
                  </a:lnTo>
                  <a:lnTo>
                    <a:pt x="58510" y="112820"/>
                  </a:lnTo>
                  <a:lnTo>
                    <a:pt x="58510" y="112820"/>
                  </a:lnTo>
                  <a:lnTo>
                    <a:pt x="113733" y="104102"/>
                  </a:lnTo>
                  <a:lnTo>
                    <a:pt x="113733" y="104102"/>
                  </a:lnTo>
                  <a:lnTo>
                    <a:pt x="114353" y="104102"/>
                  </a:lnTo>
                  <a:cubicBezTo>
                    <a:pt x="114601" y="103589"/>
                    <a:pt x="114788" y="103589"/>
                    <a:pt x="115036" y="103076"/>
                  </a:cubicBezTo>
                  <a:cubicBezTo>
                    <a:pt x="115222" y="102564"/>
                    <a:pt x="115408" y="102564"/>
                    <a:pt x="115594" y="102051"/>
                  </a:cubicBezTo>
                  <a:cubicBezTo>
                    <a:pt x="115780" y="101538"/>
                    <a:pt x="116028" y="100512"/>
                    <a:pt x="116215" y="100000"/>
                  </a:cubicBezTo>
                  <a:cubicBezTo>
                    <a:pt x="116401" y="99487"/>
                    <a:pt x="116587" y="98461"/>
                    <a:pt x="116773" y="97948"/>
                  </a:cubicBezTo>
                  <a:cubicBezTo>
                    <a:pt x="116959" y="96923"/>
                    <a:pt x="117083" y="95897"/>
                    <a:pt x="117269" y="94871"/>
                  </a:cubicBezTo>
                  <a:cubicBezTo>
                    <a:pt x="117456" y="93846"/>
                    <a:pt x="117580" y="92820"/>
                    <a:pt x="117766" y="91794"/>
                  </a:cubicBezTo>
                  <a:lnTo>
                    <a:pt x="118200" y="88205"/>
                  </a:lnTo>
                  <a:lnTo>
                    <a:pt x="118634" y="84615"/>
                  </a:lnTo>
                  <a:cubicBezTo>
                    <a:pt x="118759" y="83076"/>
                    <a:pt x="118821" y="82051"/>
                    <a:pt x="118945" y="80512"/>
                  </a:cubicBezTo>
                  <a:lnTo>
                    <a:pt x="119317" y="75897"/>
                  </a:lnTo>
                  <a:lnTo>
                    <a:pt x="119503" y="71282"/>
                  </a:lnTo>
                  <a:lnTo>
                    <a:pt x="119689" y="66666"/>
                  </a:lnTo>
                  <a:cubicBezTo>
                    <a:pt x="119751" y="65128"/>
                    <a:pt x="119875" y="63589"/>
                    <a:pt x="119937" y="62051"/>
                  </a:cubicBezTo>
                  <a:cubicBezTo>
                    <a:pt x="119937" y="60000"/>
                    <a:pt x="120000" y="58461"/>
                    <a:pt x="120000" y="56410"/>
                  </a:cubicBezTo>
                  <a:lnTo>
                    <a:pt x="120000" y="51282"/>
                  </a:lnTo>
                  <a:lnTo>
                    <a:pt x="120000" y="51282"/>
                  </a:lnTo>
                  <a:cubicBezTo>
                    <a:pt x="120000" y="49230"/>
                    <a:pt x="119937" y="47692"/>
                    <a:pt x="119937" y="45641"/>
                  </a:cubicBezTo>
                  <a:cubicBezTo>
                    <a:pt x="119875" y="44102"/>
                    <a:pt x="119875" y="42051"/>
                    <a:pt x="119813" y="40512"/>
                  </a:cubicBezTo>
                  <a:cubicBezTo>
                    <a:pt x="119751" y="38974"/>
                    <a:pt x="119751" y="37435"/>
                    <a:pt x="119689" y="35897"/>
                  </a:cubicBezTo>
                  <a:cubicBezTo>
                    <a:pt x="119627" y="34358"/>
                    <a:pt x="119503" y="32307"/>
                    <a:pt x="119441" y="30769"/>
                  </a:cubicBezTo>
                  <a:cubicBezTo>
                    <a:pt x="119317" y="29230"/>
                    <a:pt x="119255" y="27692"/>
                    <a:pt x="119131" y="26153"/>
                  </a:cubicBezTo>
                  <a:cubicBezTo>
                    <a:pt x="119069" y="25128"/>
                    <a:pt x="118945" y="23589"/>
                    <a:pt x="118883" y="22564"/>
                  </a:cubicBezTo>
                  <a:cubicBezTo>
                    <a:pt x="118759" y="21025"/>
                    <a:pt x="118572" y="20000"/>
                    <a:pt x="118448" y="18461"/>
                  </a:cubicBezTo>
                  <a:cubicBezTo>
                    <a:pt x="118324" y="16923"/>
                    <a:pt x="118200" y="15897"/>
                    <a:pt x="118076" y="14358"/>
                  </a:cubicBezTo>
                  <a:cubicBezTo>
                    <a:pt x="117952" y="13333"/>
                    <a:pt x="117766" y="12307"/>
                    <a:pt x="117642" y="11282"/>
                  </a:cubicBezTo>
                  <a:lnTo>
                    <a:pt x="117083" y="8205"/>
                  </a:lnTo>
                  <a:cubicBezTo>
                    <a:pt x="116959" y="7692"/>
                    <a:pt x="116773" y="6666"/>
                    <a:pt x="116649" y="6153"/>
                  </a:cubicBezTo>
                  <a:cubicBezTo>
                    <a:pt x="116463" y="5128"/>
                    <a:pt x="116215" y="4615"/>
                    <a:pt x="116028" y="3589"/>
                  </a:cubicBezTo>
                  <a:lnTo>
                    <a:pt x="115470" y="2051"/>
                  </a:lnTo>
                  <a:cubicBezTo>
                    <a:pt x="115284" y="1538"/>
                    <a:pt x="115036" y="1538"/>
                    <a:pt x="114850" y="1025"/>
                  </a:cubicBezTo>
                  <a:cubicBezTo>
                    <a:pt x="114601" y="512"/>
                    <a:pt x="114415" y="512"/>
                    <a:pt x="114167" y="0"/>
                  </a:cubicBezTo>
                  <a:lnTo>
                    <a:pt x="113547" y="0"/>
                  </a:lnTo>
                  <a:lnTo>
                    <a:pt x="1135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764" name="Shape 1764"/>
            <p:cNvSpPr/>
            <p:nvPr/>
          </p:nvSpPr>
          <p:spPr>
            <a:xfrm>
              <a:off x="4257135" y="3082524"/>
              <a:ext cx="659788" cy="85300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5875" y="120000"/>
                  </a:moveTo>
                  <a:lnTo>
                    <a:pt x="25875" y="89194"/>
                  </a:lnTo>
                  <a:lnTo>
                    <a:pt x="25875" y="89194"/>
                  </a:lnTo>
                  <a:lnTo>
                    <a:pt x="25701" y="73825"/>
                  </a:lnTo>
                  <a:lnTo>
                    <a:pt x="25528" y="66174"/>
                  </a:lnTo>
                  <a:lnTo>
                    <a:pt x="25180" y="58456"/>
                  </a:lnTo>
                  <a:lnTo>
                    <a:pt x="25180" y="58456"/>
                  </a:lnTo>
                  <a:lnTo>
                    <a:pt x="24833" y="50872"/>
                  </a:lnTo>
                  <a:lnTo>
                    <a:pt x="24573" y="47046"/>
                  </a:lnTo>
                  <a:lnTo>
                    <a:pt x="24138" y="43221"/>
                  </a:lnTo>
                  <a:lnTo>
                    <a:pt x="23791" y="39395"/>
                  </a:lnTo>
                  <a:lnTo>
                    <a:pt x="23270" y="35570"/>
                  </a:lnTo>
                  <a:lnTo>
                    <a:pt x="22836" y="31812"/>
                  </a:lnTo>
                  <a:lnTo>
                    <a:pt x="22141" y="28053"/>
                  </a:lnTo>
                  <a:lnTo>
                    <a:pt x="22141" y="28053"/>
                  </a:lnTo>
                  <a:lnTo>
                    <a:pt x="21360" y="24295"/>
                  </a:lnTo>
                  <a:lnTo>
                    <a:pt x="20405" y="20604"/>
                  </a:lnTo>
                  <a:lnTo>
                    <a:pt x="19971" y="18724"/>
                  </a:lnTo>
                  <a:lnTo>
                    <a:pt x="19363" y="16979"/>
                  </a:lnTo>
                  <a:lnTo>
                    <a:pt x="18668" y="15100"/>
                  </a:lnTo>
                  <a:lnTo>
                    <a:pt x="18060" y="13422"/>
                  </a:lnTo>
                  <a:lnTo>
                    <a:pt x="18060" y="13422"/>
                  </a:lnTo>
                  <a:lnTo>
                    <a:pt x="17279" y="11677"/>
                  </a:lnTo>
                  <a:lnTo>
                    <a:pt x="16410" y="10067"/>
                  </a:lnTo>
                  <a:lnTo>
                    <a:pt x="15369" y="8389"/>
                  </a:lnTo>
                  <a:lnTo>
                    <a:pt x="14761" y="7651"/>
                  </a:lnTo>
                  <a:lnTo>
                    <a:pt x="14240" y="6979"/>
                  </a:lnTo>
                  <a:lnTo>
                    <a:pt x="14240" y="6979"/>
                  </a:lnTo>
                  <a:lnTo>
                    <a:pt x="13545" y="6375"/>
                  </a:lnTo>
                  <a:lnTo>
                    <a:pt x="12937" y="5771"/>
                  </a:lnTo>
                  <a:lnTo>
                    <a:pt x="12243" y="5302"/>
                  </a:lnTo>
                  <a:lnTo>
                    <a:pt x="11548" y="4899"/>
                  </a:lnTo>
                  <a:lnTo>
                    <a:pt x="10767" y="4563"/>
                  </a:lnTo>
                  <a:lnTo>
                    <a:pt x="9985" y="4362"/>
                  </a:lnTo>
                  <a:lnTo>
                    <a:pt x="9204" y="4295"/>
                  </a:lnTo>
                  <a:lnTo>
                    <a:pt x="8509" y="4295"/>
                  </a:lnTo>
                  <a:lnTo>
                    <a:pt x="8248" y="4295"/>
                  </a:lnTo>
                  <a:lnTo>
                    <a:pt x="8248" y="4295"/>
                  </a:lnTo>
                  <a:lnTo>
                    <a:pt x="7641" y="4362"/>
                  </a:lnTo>
                  <a:lnTo>
                    <a:pt x="7033" y="4496"/>
                  </a:lnTo>
                  <a:lnTo>
                    <a:pt x="6512" y="4630"/>
                  </a:lnTo>
                  <a:lnTo>
                    <a:pt x="6078" y="4966"/>
                  </a:lnTo>
                  <a:lnTo>
                    <a:pt x="6078" y="4966"/>
                  </a:lnTo>
                  <a:lnTo>
                    <a:pt x="5904" y="5167"/>
                  </a:lnTo>
                  <a:lnTo>
                    <a:pt x="5730" y="5436"/>
                  </a:lnTo>
                  <a:lnTo>
                    <a:pt x="5643" y="5906"/>
                  </a:lnTo>
                  <a:lnTo>
                    <a:pt x="5643" y="6510"/>
                  </a:lnTo>
                  <a:lnTo>
                    <a:pt x="5643" y="6510"/>
                  </a:lnTo>
                  <a:lnTo>
                    <a:pt x="5730" y="7114"/>
                  </a:lnTo>
                  <a:lnTo>
                    <a:pt x="5817" y="7718"/>
                  </a:lnTo>
                  <a:lnTo>
                    <a:pt x="6078" y="8255"/>
                  </a:lnTo>
                  <a:lnTo>
                    <a:pt x="6512" y="8859"/>
                  </a:lnTo>
                  <a:lnTo>
                    <a:pt x="6859" y="9395"/>
                  </a:lnTo>
                  <a:lnTo>
                    <a:pt x="7467" y="9798"/>
                  </a:lnTo>
                  <a:lnTo>
                    <a:pt x="7988" y="10335"/>
                  </a:lnTo>
                  <a:lnTo>
                    <a:pt x="8683" y="10805"/>
                  </a:lnTo>
                  <a:lnTo>
                    <a:pt x="8683" y="10805"/>
                  </a:lnTo>
                  <a:lnTo>
                    <a:pt x="10332" y="11543"/>
                  </a:lnTo>
                  <a:lnTo>
                    <a:pt x="11982" y="12147"/>
                  </a:lnTo>
                  <a:lnTo>
                    <a:pt x="13892" y="12751"/>
                  </a:lnTo>
                  <a:lnTo>
                    <a:pt x="15803" y="13288"/>
                  </a:lnTo>
                  <a:lnTo>
                    <a:pt x="17973" y="13758"/>
                  </a:lnTo>
                  <a:lnTo>
                    <a:pt x="20057" y="14093"/>
                  </a:lnTo>
                  <a:lnTo>
                    <a:pt x="22141" y="14362"/>
                  </a:lnTo>
                  <a:lnTo>
                    <a:pt x="24225" y="14630"/>
                  </a:lnTo>
                  <a:lnTo>
                    <a:pt x="24225" y="14630"/>
                  </a:lnTo>
                  <a:lnTo>
                    <a:pt x="28654" y="15033"/>
                  </a:lnTo>
                  <a:lnTo>
                    <a:pt x="33082" y="15369"/>
                  </a:lnTo>
                  <a:lnTo>
                    <a:pt x="37424" y="15570"/>
                  </a:lnTo>
                  <a:lnTo>
                    <a:pt x="41852" y="15637"/>
                  </a:lnTo>
                  <a:lnTo>
                    <a:pt x="50795" y="15704"/>
                  </a:lnTo>
                  <a:lnTo>
                    <a:pt x="55224" y="15704"/>
                  </a:lnTo>
                  <a:lnTo>
                    <a:pt x="59913" y="15838"/>
                  </a:lnTo>
                  <a:lnTo>
                    <a:pt x="59913" y="15838"/>
                  </a:lnTo>
                  <a:lnTo>
                    <a:pt x="64254" y="15973"/>
                  </a:lnTo>
                  <a:lnTo>
                    <a:pt x="68769" y="16040"/>
                  </a:lnTo>
                  <a:lnTo>
                    <a:pt x="73198" y="16040"/>
                  </a:lnTo>
                  <a:lnTo>
                    <a:pt x="77539" y="15838"/>
                  </a:lnTo>
                  <a:lnTo>
                    <a:pt x="82054" y="15704"/>
                  </a:lnTo>
                  <a:lnTo>
                    <a:pt x="86483" y="15436"/>
                  </a:lnTo>
                  <a:lnTo>
                    <a:pt x="90738" y="15033"/>
                  </a:lnTo>
                  <a:lnTo>
                    <a:pt x="95166" y="14563"/>
                  </a:lnTo>
                  <a:lnTo>
                    <a:pt x="95166" y="14563"/>
                  </a:lnTo>
                  <a:lnTo>
                    <a:pt x="99334" y="13892"/>
                  </a:lnTo>
                  <a:lnTo>
                    <a:pt x="101505" y="13489"/>
                  </a:lnTo>
                  <a:lnTo>
                    <a:pt x="103502" y="13087"/>
                  </a:lnTo>
                  <a:lnTo>
                    <a:pt x="105499" y="12550"/>
                  </a:lnTo>
                  <a:lnTo>
                    <a:pt x="107409" y="11879"/>
                  </a:lnTo>
                  <a:lnTo>
                    <a:pt x="109232" y="11208"/>
                  </a:lnTo>
                  <a:lnTo>
                    <a:pt x="110795" y="10469"/>
                  </a:lnTo>
                  <a:lnTo>
                    <a:pt x="110795" y="10469"/>
                  </a:lnTo>
                  <a:lnTo>
                    <a:pt x="111577" y="10067"/>
                  </a:lnTo>
                  <a:lnTo>
                    <a:pt x="112272" y="9597"/>
                  </a:lnTo>
                  <a:lnTo>
                    <a:pt x="112879" y="9060"/>
                  </a:lnTo>
                  <a:lnTo>
                    <a:pt x="113400" y="8590"/>
                  </a:lnTo>
                  <a:lnTo>
                    <a:pt x="113835" y="8120"/>
                  </a:lnTo>
                  <a:lnTo>
                    <a:pt x="114095" y="7516"/>
                  </a:lnTo>
                  <a:lnTo>
                    <a:pt x="114269" y="6979"/>
                  </a:lnTo>
                  <a:lnTo>
                    <a:pt x="114356" y="6510"/>
                  </a:lnTo>
                  <a:lnTo>
                    <a:pt x="114356" y="6510"/>
                  </a:lnTo>
                  <a:lnTo>
                    <a:pt x="114356" y="5906"/>
                  </a:lnTo>
                  <a:lnTo>
                    <a:pt x="114269" y="5436"/>
                  </a:lnTo>
                  <a:lnTo>
                    <a:pt x="114095" y="5167"/>
                  </a:lnTo>
                  <a:lnTo>
                    <a:pt x="113921" y="4966"/>
                  </a:lnTo>
                  <a:lnTo>
                    <a:pt x="113921" y="4966"/>
                  </a:lnTo>
                  <a:lnTo>
                    <a:pt x="113487" y="4630"/>
                  </a:lnTo>
                  <a:lnTo>
                    <a:pt x="112966" y="4496"/>
                  </a:lnTo>
                  <a:lnTo>
                    <a:pt x="112358" y="4362"/>
                  </a:lnTo>
                  <a:lnTo>
                    <a:pt x="111751" y="4295"/>
                  </a:lnTo>
                  <a:lnTo>
                    <a:pt x="111490" y="4295"/>
                  </a:lnTo>
                  <a:lnTo>
                    <a:pt x="111490" y="4295"/>
                  </a:lnTo>
                  <a:lnTo>
                    <a:pt x="110709" y="4295"/>
                  </a:lnTo>
                  <a:lnTo>
                    <a:pt x="110014" y="4362"/>
                  </a:lnTo>
                  <a:lnTo>
                    <a:pt x="109232" y="4563"/>
                  </a:lnTo>
                  <a:lnTo>
                    <a:pt x="108451" y="4899"/>
                  </a:lnTo>
                  <a:lnTo>
                    <a:pt x="107756" y="5302"/>
                  </a:lnTo>
                  <a:lnTo>
                    <a:pt x="107149" y="5771"/>
                  </a:lnTo>
                  <a:lnTo>
                    <a:pt x="106454" y="6375"/>
                  </a:lnTo>
                  <a:lnTo>
                    <a:pt x="105759" y="6979"/>
                  </a:lnTo>
                  <a:lnTo>
                    <a:pt x="105759" y="6979"/>
                  </a:lnTo>
                  <a:lnTo>
                    <a:pt x="105238" y="7651"/>
                  </a:lnTo>
                  <a:lnTo>
                    <a:pt x="104630" y="8389"/>
                  </a:lnTo>
                  <a:lnTo>
                    <a:pt x="103675" y="10067"/>
                  </a:lnTo>
                  <a:lnTo>
                    <a:pt x="102720" y="11677"/>
                  </a:lnTo>
                  <a:lnTo>
                    <a:pt x="101939" y="13422"/>
                  </a:lnTo>
                  <a:lnTo>
                    <a:pt x="101939" y="13422"/>
                  </a:lnTo>
                  <a:lnTo>
                    <a:pt x="101244" y="15100"/>
                  </a:lnTo>
                  <a:lnTo>
                    <a:pt x="100636" y="16979"/>
                  </a:lnTo>
                  <a:lnTo>
                    <a:pt x="100028" y="18724"/>
                  </a:lnTo>
                  <a:lnTo>
                    <a:pt x="99594" y="20604"/>
                  </a:lnTo>
                  <a:lnTo>
                    <a:pt x="98639" y="24295"/>
                  </a:lnTo>
                  <a:lnTo>
                    <a:pt x="97858" y="28053"/>
                  </a:lnTo>
                  <a:lnTo>
                    <a:pt x="97858" y="28053"/>
                  </a:lnTo>
                  <a:lnTo>
                    <a:pt x="97250" y="31812"/>
                  </a:lnTo>
                  <a:lnTo>
                    <a:pt x="96729" y="35570"/>
                  </a:lnTo>
                  <a:lnTo>
                    <a:pt x="96208" y="39395"/>
                  </a:lnTo>
                  <a:lnTo>
                    <a:pt x="95861" y="43221"/>
                  </a:lnTo>
                  <a:lnTo>
                    <a:pt x="95513" y="47046"/>
                  </a:lnTo>
                  <a:lnTo>
                    <a:pt x="95253" y="50872"/>
                  </a:lnTo>
                  <a:lnTo>
                    <a:pt x="94819" y="58456"/>
                  </a:lnTo>
                  <a:lnTo>
                    <a:pt x="94819" y="58456"/>
                  </a:lnTo>
                  <a:lnTo>
                    <a:pt x="94471" y="66174"/>
                  </a:lnTo>
                  <a:lnTo>
                    <a:pt x="94298" y="73825"/>
                  </a:lnTo>
                  <a:lnTo>
                    <a:pt x="94124" y="89194"/>
                  </a:lnTo>
                  <a:lnTo>
                    <a:pt x="94124" y="120000"/>
                  </a:lnTo>
                  <a:lnTo>
                    <a:pt x="94124" y="120000"/>
                  </a:lnTo>
                  <a:lnTo>
                    <a:pt x="92995" y="104630"/>
                  </a:lnTo>
                  <a:lnTo>
                    <a:pt x="92474" y="96979"/>
                  </a:lnTo>
                  <a:lnTo>
                    <a:pt x="92040" y="89261"/>
                  </a:lnTo>
                  <a:lnTo>
                    <a:pt x="91606" y="81543"/>
                  </a:lnTo>
                  <a:lnTo>
                    <a:pt x="91345" y="73825"/>
                  </a:lnTo>
                  <a:lnTo>
                    <a:pt x="91172" y="66174"/>
                  </a:lnTo>
                  <a:lnTo>
                    <a:pt x="91172" y="58456"/>
                  </a:lnTo>
                  <a:lnTo>
                    <a:pt x="91172" y="58456"/>
                  </a:lnTo>
                  <a:lnTo>
                    <a:pt x="91259" y="50738"/>
                  </a:lnTo>
                  <a:lnTo>
                    <a:pt x="91432" y="46912"/>
                  </a:lnTo>
                  <a:lnTo>
                    <a:pt x="91606" y="43020"/>
                  </a:lnTo>
                  <a:lnTo>
                    <a:pt x="91780" y="39194"/>
                  </a:lnTo>
                  <a:lnTo>
                    <a:pt x="92214" y="35302"/>
                  </a:lnTo>
                  <a:lnTo>
                    <a:pt x="92561" y="31476"/>
                  </a:lnTo>
                  <a:lnTo>
                    <a:pt x="93082" y="27583"/>
                  </a:lnTo>
                  <a:lnTo>
                    <a:pt x="93082" y="27583"/>
                  </a:lnTo>
                  <a:lnTo>
                    <a:pt x="93690" y="23691"/>
                  </a:lnTo>
                  <a:lnTo>
                    <a:pt x="94471" y="19865"/>
                  </a:lnTo>
                  <a:lnTo>
                    <a:pt x="94992" y="17919"/>
                  </a:lnTo>
                  <a:lnTo>
                    <a:pt x="95513" y="16040"/>
                  </a:lnTo>
                  <a:lnTo>
                    <a:pt x="96208" y="14093"/>
                  </a:lnTo>
                  <a:lnTo>
                    <a:pt x="96903" y="12147"/>
                  </a:lnTo>
                  <a:lnTo>
                    <a:pt x="96903" y="12147"/>
                  </a:lnTo>
                  <a:lnTo>
                    <a:pt x="97771" y="10268"/>
                  </a:lnTo>
                  <a:lnTo>
                    <a:pt x="98726" y="8322"/>
                  </a:lnTo>
                  <a:lnTo>
                    <a:pt x="99247" y="7382"/>
                  </a:lnTo>
                  <a:lnTo>
                    <a:pt x="99855" y="6510"/>
                  </a:lnTo>
                  <a:lnTo>
                    <a:pt x="100549" y="5503"/>
                  </a:lnTo>
                  <a:lnTo>
                    <a:pt x="101244" y="4630"/>
                  </a:lnTo>
                  <a:lnTo>
                    <a:pt x="101244" y="4630"/>
                  </a:lnTo>
                  <a:lnTo>
                    <a:pt x="102112" y="3691"/>
                  </a:lnTo>
                  <a:lnTo>
                    <a:pt x="103154" y="2885"/>
                  </a:lnTo>
                  <a:lnTo>
                    <a:pt x="104283" y="2080"/>
                  </a:lnTo>
                  <a:lnTo>
                    <a:pt x="105586" y="1342"/>
                  </a:lnTo>
                  <a:lnTo>
                    <a:pt x="105586" y="1342"/>
                  </a:lnTo>
                  <a:lnTo>
                    <a:pt x="106280" y="939"/>
                  </a:lnTo>
                  <a:lnTo>
                    <a:pt x="106975" y="738"/>
                  </a:lnTo>
                  <a:lnTo>
                    <a:pt x="107756" y="469"/>
                  </a:lnTo>
                  <a:lnTo>
                    <a:pt x="108538" y="268"/>
                  </a:lnTo>
                  <a:lnTo>
                    <a:pt x="109406" y="134"/>
                  </a:lnTo>
                  <a:lnTo>
                    <a:pt x="110274" y="67"/>
                  </a:lnTo>
                  <a:lnTo>
                    <a:pt x="111143" y="0"/>
                  </a:lnTo>
                  <a:lnTo>
                    <a:pt x="112011" y="0"/>
                  </a:lnTo>
                  <a:lnTo>
                    <a:pt x="111664" y="0"/>
                  </a:lnTo>
                  <a:lnTo>
                    <a:pt x="111664" y="0"/>
                  </a:lnTo>
                  <a:lnTo>
                    <a:pt x="113314" y="134"/>
                  </a:lnTo>
                  <a:lnTo>
                    <a:pt x="114182" y="268"/>
                  </a:lnTo>
                  <a:lnTo>
                    <a:pt x="114963" y="469"/>
                  </a:lnTo>
                  <a:lnTo>
                    <a:pt x="115571" y="738"/>
                  </a:lnTo>
                  <a:lnTo>
                    <a:pt x="116353" y="1006"/>
                  </a:lnTo>
                  <a:lnTo>
                    <a:pt x="117047" y="1409"/>
                  </a:lnTo>
                  <a:lnTo>
                    <a:pt x="117829" y="1812"/>
                  </a:lnTo>
                  <a:lnTo>
                    <a:pt x="117829" y="1812"/>
                  </a:lnTo>
                  <a:lnTo>
                    <a:pt x="118350" y="2348"/>
                  </a:lnTo>
                  <a:lnTo>
                    <a:pt x="118958" y="2953"/>
                  </a:lnTo>
                  <a:lnTo>
                    <a:pt x="119305" y="3624"/>
                  </a:lnTo>
                  <a:lnTo>
                    <a:pt x="119652" y="4295"/>
                  </a:lnTo>
                  <a:lnTo>
                    <a:pt x="119826" y="4966"/>
                  </a:lnTo>
                  <a:lnTo>
                    <a:pt x="119913" y="5637"/>
                  </a:lnTo>
                  <a:lnTo>
                    <a:pt x="120000" y="6174"/>
                  </a:lnTo>
                  <a:lnTo>
                    <a:pt x="120000" y="6711"/>
                  </a:lnTo>
                  <a:lnTo>
                    <a:pt x="120000" y="6711"/>
                  </a:lnTo>
                  <a:lnTo>
                    <a:pt x="119913" y="7315"/>
                  </a:lnTo>
                  <a:lnTo>
                    <a:pt x="119826" y="7919"/>
                  </a:lnTo>
                  <a:lnTo>
                    <a:pt x="119652" y="8456"/>
                  </a:lnTo>
                  <a:lnTo>
                    <a:pt x="119305" y="8993"/>
                  </a:lnTo>
                  <a:lnTo>
                    <a:pt x="118784" y="10134"/>
                  </a:lnTo>
                  <a:lnTo>
                    <a:pt x="118002" y="11073"/>
                  </a:lnTo>
                  <a:lnTo>
                    <a:pt x="117134" y="11946"/>
                  </a:lnTo>
                  <a:lnTo>
                    <a:pt x="116179" y="12751"/>
                  </a:lnTo>
                  <a:lnTo>
                    <a:pt x="115137" y="13422"/>
                  </a:lnTo>
                  <a:lnTo>
                    <a:pt x="114182" y="14026"/>
                  </a:lnTo>
                  <a:lnTo>
                    <a:pt x="114182" y="14026"/>
                  </a:lnTo>
                  <a:lnTo>
                    <a:pt x="112011" y="15033"/>
                  </a:lnTo>
                  <a:lnTo>
                    <a:pt x="109753" y="15973"/>
                  </a:lnTo>
                  <a:lnTo>
                    <a:pt x="107496" y="16711"/>
                  </a:lnTo>
                  <a:lnTo>
                    <a:pt x="105325" y="17248"/>
                  </a:lnTo>
                  <a:lnTo>
                    <a:pt x="102981" y="17785"/>
                  </a:lnTo>
                  <a:lnTo>
                    <a:pt x="100723" y="18255"/>
                  </a:lnTo>
                  <a:lnTo>
                    <a:pt x="96121" y="19060"/>
                  </a:lnTo>
                  <a:lnTo>
                    <a:pt x="96121" y="19060"/>
                  </a:lnTo>
                  <a:lnTo>
                    <a:pt x="91606" y="19530"/>
                  </a:lnTo>
                  <a:lnTo>
                    <a:pt x="87004" y="20000"/>
                  </a:lnTo>
                  <a:lnTo>
                    <a:pt x="82489" y="20335"/>
                  </a:lnTo>
                  <a:lnTo>
                    <a:pt x="77887" y="20536"/>
                  </a:lnTo>
                  <a:lnTo>
                    <a:pt x="73285" y="20671"/>
                  </a:lnTo>
                  <a:lnTo>
                    <a:pt x="68769" y="20738"/>
                  </a:lnTo>
                  <a:lnTo>
                    <a:pt x="64167" y="20738"/>
                  </a:lnTo>
                  <a:lnTo>
                    <a:pt x="59652" y="20671"/>
                  </a:lnTo>
                  <a:lnTo>
                    <a:pt x="59652" y="20671"/>
                  </a:lnTo>
                  <a:lnTo>
                    <a:pt x="55311" y="20536"/>
                  </a:lnTo>
                  <a:lnTo>
                    <a:pt x="50709" y="20536"/>
                  </a:lnTo>
                  <a:lnTo>
                    <a:pt x="41678" y="20402"/>
                  </a:lnTo>
                  <a:lnTo>
                    <a:pt x="41678" y="20402"/>
                  </a:lnTo>
                  <a:lnTo>
                    <a:pt x="37163" y="20201"/>
                  </a:lnTo>
                  <a:lnTo>
                    <a:pt x="32561" y="19932"/>
                  </a:lnTo>
                  <a:lnTo>
                    <a:pt x="27959" y="19664"/>
                  </a:lnTo>
                  <a:lnTo>
                    <a:pt x="23357" y="19127"/>
                  </a:lnTo>
                  <a:lnTo>
                    <a:pt x="23357" y="19127"/>
                  </a:lnTo>
                  <a:lnTo>
                    <a:pt x="21099" y="18791"/>
                  </a:lnTo>
                  <a:lnTo>
                    <a:pt x="18842" y="18456"/>
                  </a:lnTo>
                  <a:lnTo>
                    <a:pt x="16497" y="18053"/>
                  </a:lnTo>
                  <a:lnTo>
                    <a:pt x="14240" y="17583"/>
                  </a:lnTo>
                  <a:lnTo>
                    <a:pt x="14240" y="17583"/>
                  </a:lnTo>
                  <a:lnTo>
                    <a:pt x="11895" y="16979"/>
                  </a:lnTo>
                  <a:lnTo>
                    <a:pt x="9638" y="16241"/>
                  </a:lnTo>
                  <a:lnTo>
                    <a:pt x="8509" y="15771"/>
                  </a:lnTo>
                  <a:lnTo>
                    <a:pt x="7467" y="15369"/>
                  </a:lnTo>
                  <a:lnTo>
                    <a:pt x="6251" y="14832"/>
                  </a:lnTo>
                  <a:lnTo>
                    <a:pt x="5209" y="14228"/>
                  </a:lnTo>
                  <a:lnTo>
                    <a:pt x="5209" y="14228"/>
                  </a:lnTo>
                  <a:lnTo>
                    <a:pt x="4167" y="13557"/>
                  </a:lnTo>
                  <a:lnTo>
                    <a:pt x="3212" y="12751"/>
                  </a:lnTo>
                  <a:lnTo>
                    <a:pt x="2257" y="11879"/>
                  </a:lnTo>
                  <a:lnTo>
                    <a:pt x="1476" y="10939"/>
                  </a:lnTo>
                  <a:lnTo>
                    <a:pt x="955" y="9932"/>
                  </a:lnTo>
                  <a:lnTo>
                    <a:pt x="434" y="8859"/>
                  </a:lnTo>
                  <a:lnTo>
                    <a:pt x="173" y="7852"/>
                  </a:lnTo>
                  <a:lnTo>
                    <a:pt x="0" y="6711"/>
                  </a:lnTo>
                  <a:lnTo>
                    <a:pt x="0" y="6711"/>
                  </a:lnTo>
                  <a:lnTo>
                    <a:pt x="0" y="6107"/>
                  </a:lnTo>
                  <a:lnTo>
                    <a:pt x="86" y="5503"/>
                  </a:lnTo>
                  <a:lnTo>
                    <a:pt x="173" y="4899"/>
                  </a:lnTo>
                  <a:lnTo>
                    <a:pt x="347" y="4295"/>
                  </a:lnTo>
                  <a:lnTo>
                    <a:pt x="607" y="3624"/>
                  </a:lnTo>
                  <a:lnTo>
                    <a:pt x="1128" y="3020"/>
                  </a:lnTo>
                  <a:lnTo>
                    <a:pt x="1562" y="2416"/>
                  </a:lnTo>
                  <a:lnTo>
                    <a:pt x="2170" y="1812"/>
                  </a:lnTo>
                  <a:lnTo>
                    <a:pt x="2170" y="1812"/>
                  </a:lnTo>
                  <a:lnTo>
                    <a:pt x="2952" y="1409"/>
                  </a:lnTo>
                  <a:lnTo>
                    <a:pt x="3646" y="1006"/>
                  </a:lnTo>
                  <a:lnTo>
                    <a:pt x="4341" y="738"/>
                  </a:lnTo>
                  <a:lnTo>
                    <a:pt x="5036" y="469"/>
                  </a:lnTo>
                  <a:lnTo>
                    <a:pt x="5817" y="268"/>
                  </a:lnTo>
                  <a:lnTo>
                    <a:pt x="6685" y="134"/>
                  </a:lnTo>
                  <a:lnTo>
                    <a:pt x="8248" y="0"/>
                  </a:lnTo>
                  <a:lnTo>
                    <a:pt x="7988" y="0"/>
                  </a:lnTo>
                  <a:lnTo>
                    <a:pt x="7988" y="0"/>
                  </a:lnTo>
                  <a:lnTo>
                    <a:pt x="8856" y="0"/>
                  </a:lnTo>
                  <a:lnTo>
                    <a:pt x="9725" y="67"/>
                  </a:lnTo>
                  <a:lnTo>
                    <a:pt x="10593" y="134"/>
                  </a:lnTo>
                  <a:lnTo>
                    <a:pt x="11461" y="268"/>
                  </a:lnTo>
                  <a:lnTo>
                    <a:pt x="12243" y="469"/>
                  </a:lnTo>
                  <a:lnTo>
                    <a:pt x="12937" y="738"/>
                  </a:lnTo>
                  <a:lnTo>
                    <a:pt x="13719" y="1006"/>
                  </a:lnTo>
                  <a:lnTo>
                    <a:pt x="14413" y="1342"/>
                  </a:lnTo>
                  <a:lnTo>
                    <a:pt x="14413" y="1342"/>
                  </a:lnTo>
                  <a:lnTo>
                    <a:pt x="15716" y="2080"/>
                  </a:lnTo>
                  <a:lnTo>
                    <a:pt x="16758" y="2885"/>
                  </a:lnTo>
                  <a:lnTo>
                    <a:pt x="17887" y="3758"/>
                  </a:lnTo>
                  <a:lnTo>
                    <a:pt x="18668" y="4630"/>
                  </a:lnTo>
                  <a:lnTo>
                    <a:pt x="18668" y="4630"/>
                  </a:lnTo>
                  <a:lnTo>
                    <a:pt x="19450" y="5503"/>
                  </a:lnTo>
                  <a:lnTo>
                    <a:pt x="20144" y="6510"/>
                  </a:lnTo>
                  <a:lnTo>
                    <a:pt x="20752" y="7382"/>
                  </a:lnTo>
                  <a:lnTo>
                    <a:pt x="21273" y="8322"/>
                  </a:lnTo>
                  <a:lnTo>
                    <a:pt x="22228" y="10268"/>
                  </a:lnTo>
                  <a:lnTo>
                    <a:pt x="23096" y="12147"/>
                  </a:lnTo>
                  <a:lnTo>
                    <a:pt x="23096" y="12147"/>
                  </a:lnTo>
                  <a:lnTo>
                    <a:pt x="23791" y="14093"/>
                  </a:lnTo>
                  <a:lnTo>
                    <a:pt x="24399" y="16040"/>
                  </a:lnTo>
                  <a:lnTo>
                    <a:pt x="24920" y="17919"/>
                  </a:lnTo>
                  <a:lnTo>
                    <a:pt x="25354" y="19865"/>
                  </a:lnTo>
                  <a:lnTo>
                    <a:pt x="26222" y="23691"/>
                  </a:lnTo>
                  <a:lnTo>
                    <a:pt x="26830" y="27583"/>
                  </a:lnTo>
                  <a:lnTo>
                    <a:pt x="26830" y="27583"/>
                  </a:lnTo>
                  <a:lnTo>
                    <a:pt x="27438" y="31476"/>
                  </a:lnTo>
                  <a:lnTo>
                    <a:pt x="27785" y="35302"/>
                  </a:lnTo>
                  <a:lnTo>
                    <a:pt x="28133" y="39194"/>
                  </a:lnTo>
                  <a:lnTo>
                    <a:pt x="28393" y="43020"/>
                  </a:lnTo>
                  <a:lnTo>
                    <a:pt x="28567" y="46912"/>
                  </a:lnTo>
                  <a:lnTo>
                    <a:pt x="28740" y="50738"/>
                  </a:lnTo>
                  <a:lnTo>
                    <a:pt x="28827" y="58456"/>
                  </a:lnTo>
                  <a:lnTo>
                    <a:pt x="28827" y="58456"/>
                  </a:lnTo>
                  <a:lnTo>
                    <a:pt x="28827" y="66174"/>
                  </a:lnTo>
                  <a:lnTo>
                    <a:pt x="28654" y="73825"/>
                  </a:lnTo>
                  <a:lnTo>
                    <a:pt x="28393" y="81543"/>
                  </a:lnTo>
                  <a:lnTo>
                    <a:pt x="27959" y="89261"/>
                  </a:lnTo>
                  <a:lnTo>
                    <a:pt x="27525" y="96979"/>
                  </a:lnTo>
                  <a:lnTo>
                    <a:pt x="27004" y="104630"/>
                  </a:lnTo>
                  <a:lnTo>
                    <a:pt x="25875" y="1200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765" name="Shape 1765"/>
            <p:cNvSpPr/>
            <p:nvPr/>
          </p:nvSpPr>
          <p:spPr>
            <a:xfrm>
              <a:off x="4171639" y="4317503"/>
              <a:ext cx="803585" cy="11163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3547" y="0"/>
                  </a:moveTo>
                  <a:lnTo>
                    <a:pt x="59565" y="7692"/>
                  </a:lnTo>
                  <a:lnTo>
                    <a:pt x="59565" y="7692"/>
                  </a:lnTo>
                  <a:lnTo>
                    <a:pt x="6266" y="14871"/>
                  </a:lnTo>
                  <a:lnTo>
                    <a:pt x="6266" y="14871"/>
                  </a:lnTo>
                  <a:cubicBezTo>
                    <a:pt x="6018" y="14871"/>
                    <a:pt x="5832" y="15384"/>
                    <a:pt x="5584" y="15384"/>
                  </a:cubicBezTo>
                  <a:cubicBezTo>
                    <a:pt x="5398" y="15897"/>
                    <a:pt x="5149" y="16410"/>
                    <a:pt x="4963" y="16923"/>
                  </a:cubicBezTo>
                  <a:cubicBezTo>
                    <a:pt x="4777" y="17435"/>
                    <a:pt x="4529" y="17435"/>
                    <a:pt x="4343" y="17948"/>
                  </a:cubicBezTo>
                  <a:lnTo>
                    <a:pt x="3784" y="19487"/>
                  </a:lnTo>
                  <a:cubicBezTo>
                    <a:pt x="3598" y="20000"/>
                    <a:pt x="3474" y="21025"/>
                    <a:pt x="3288" y="21538"/>
                  </a:cubicBezTo>
                  <a:lnTo>
                    <a:pt x="2730" y="24615"/>
                  </a:lnTo>
                  <a:cubicBezTo>
                    <a:pt x="2543" y="25641"/>
                    <a:pt x="2419" y="27179"/>
                    <a:pt x="2233" y="28205"/>
                  </a:cubicBezTo>
                  <a:cubicBezTo>
                    <a:pt x="2047" y="29230"/>
                    <a:pt x="1923" y="30256"/>
                    <a:pt x="1737" y="31282"/>
                  </a:cubicBezTo>
                  <a:cubicBezTo>
                    <a:pt x="1613" y="32307"/>
                    <a:pt x="1551" y="33846"/>
                    <a:pt x="1427" y="34871"/>
                  </a:cubicBezTo>
                  <a:cubicBezTo>
                    <a:pt x="1302" y="36410"/>
                    <a:pt x="1116" y="37948"/>
                    <a:pt x="992" y="39487"/>
                  </a:cubicBezTo>
                  <a:cubicBezTo>
                    <a:pt x="930" y="40512"/>
                    <a:pt x="806" y="42051"/>
                    <a:pt x="744" y="43076"/>
                  </a:cubicBezTo>
                  <a:cubicBezTo>
                    <a:pt x="682" y="44615"/>
                    <a:pt x="558" y="46666"/>
                    <a:pt x="496" y="48205"/>
                  </a:cubicBezTo>
                  <a:cubicBezTo>
                    <a:pt x="434" y="49743"/>
                    <a:pt x="310" y="51282"/>
                    <a:pt x="248" y="52820"/>
                  </a:cubicBezTo>
                  <a:cubicBezTo>
                    <a:pt x="186" y="54358"/>
                    <a:pt x="186" y="56410"/>
                    <a:pt x="124" y="57948"/>
                  </a:cubicBezTo>
                  <a:cubicBezTo>
                    <a:pt x="124" y="59487"/>
                    <a:pt x="62" y="61538"/>
                    <a:pt x="62" y="63076"/>
                  </a:cubicBezTo>
                  <a:cubicBezTo>
                    <a:pt x="62" y="65128"/>
                    <a:pt x="0" y="66666"/>
                    <a:pt x="0" y="68717"/>
                  </a:cubicBezTo>
                  <a:lnTo>
                    <a:pt x="0" y="68717"/>
                  </a:lnTo>
                  <a:cubicBezTo>
                    <a:pt x="0" y="70256"/>
                    <a:pt x="62" y="72307"/>
                    <a:pt x="62" y="73846"/>
                  </a:cubicBezTo>
                  <a:cubicBezTo>
                    <a:pt x="62" y="75384"/>
                    <a:pt x="124" y="76410"/>
                    <a:pt x="124" y="77948"/>
                  </a:cubicBezTo>
                  <a:cubicBezTo>
                    <a:pt x="186" y="79487"/>
                    <a:pt x="248" y="81538"/>
                    <a:pt x="310" y="83076"/>
                  </a:cubicBezTo>
                  <a:lnTo>
                    <a:pt x="496" y="87692"/>
                  </a:lnTo>
                  <a:cubicBezTo>
                    <a:pt x="558" y="89230"/>
                    <a:pt x="682" y="90256"/>
                    <a:pt x="744" y="91794"/>
                  </a:cubicBezTo>
                  <a:cubicBezTo>
                    <a:pt x="806" y="93333"/>
                    <a:pt x="930" y="94871"/>
                    <a:pt x="992" y="96410"/>
                  </a:cubicBezTo>
                  <a:lnTo>
                    <a:pt x="1365" y="99487"/>
                  </a:lnTo>
                  <a:cubicBezTo>
                    <a:pt x="1489" y="101025"/>
                    <a:pt x="1613" y="102051"/>
                    <a:pt x="1737" y="103589"/>
                  </a:cubicBezTo>
                  <a:lnTo>
                    <a:pt x="2171" y="107179"/>
                  </a:lnTo>
                  <a:cubicBezTo>
                    <a:pt x="2295" y="108205"/>
                    <a:pt x="2481" y="108717"/>
                    <a:pt x="2605" y="109743"/>
                  </a:cubicBezTo>
                  <a:cubicBezTo>
                    <a:pt x="2730" y="110769"/>
                    <a:pt x="2916" y="111794"/>
                    <a:pt x="3040" y="112820"/>
                  </a:cubicBezTo>
                  <a:cubicBezTo>
                    <a:pt x="3226" y="113333"/>
                    <a:pt x="3412" y="114358"/>
                    <a:pt x="3598" y="114871"/>
                  </a:cubicBezTo>
                  <a:cubicBezTo>
                    <a:pt x="3784" y="115384"/>
                    <a:pt x="3908" y="115897"/>
                    <a:pt x="4095" y="116410"/>
                  </a:cubicBezTo>
                  <a:cubicBezTo>
                    <a:pt x="4281" y="116923"/>
                    <a:pt x="4467" y="117948"/>
                    <a:pt x="4653" y="118461"/>
                  </a:cubicBezTo>
                  <a:cubicBezTo>
                    <a:pt x="4839" y="118974"/>
                    <a:pt x="5087" y="118974"/>
                    <a:pt x="5274" y="119487"/>
                  </a:cubicBezTo>
                  <a:cubicBezTo>
                    <a:pt x="5460" y="119487"/>
                    <a:pt x="5708" y="120000"/>
                    <a:pt x="5894" y="120000"/>
                  </a:cubicBezTo>
                  <a:lnTo>
                    <a:pt x="5894" y="120000"/>
                  </a:lnTo>
                  <a:lnTo>
                    <a:pt x="6452" y="120000"/>
                  </a:lnTo>
                  <a:lnTo>
                    <a:pt x="58510" y="112820"/>
                  </a:lnTo>
                  <a:lnTo>
                    <a:pt x="58510" y="112820"/>
                  </a:lnTo>
                  <a:lnTo>
                    <a:pt x="113733" y="104102"/>
                  </a:lnTo>
                  <a:lnTo>
                    <a:pt x="113733" y="104102"/>
                  </a:lnTo>
                  <a:lnTo>
                    <a:pt x="114353" y="104102"/>
                  </a:lnTo>
                  <a:cubicBezTo>
                    <a:pt x="114601" y="103589"/>
                    <a:pt x="114788" y="103589"/>
                    <a:pt x="115036" y="103076"/>
                  </a:cubicBezTo>
                  <a:cubicBezTo>
                    <a:pt x="115222" y="102564"/>
                    <a:pt x="115408" y="102564"/>
                    <a:pt x="115594" y="102051"/>
                  </a:cubicBezTo>
                  <a:cubicBezTo>
                    <a:pt x="115780" y="101538"/>
                    <a:pt x="116028" y="100512"/>
                    <a:pt x="116215" y="100000"/>
                  </a:cubicBezTo>
                  <a:cubicBezTo>
                    <a:pt x="116401" y="99487"/>
                    <a:pt x="116587" y="98461"/>
                    <a:pt x="116773" y="97948"/>
                  </a:cubicBezTo>
                  <a:cubicBezTo>
                    <a:pt x="116959" y="96923"/>
                    <a:pt x="117083" y="95897"/>
                    <a:pt x="117269" y="94871"/>
                  </a:cubicBezTo>
                  <a:cubicBezTo>
                    <a:pt x="117456" y="93846"/>
                    <a:pt x="117580" y="92820"/>
                    <a:pt x="117766" y="91794"/>
                  </a:cubicBezTo>
                  <a:lnTo>
                    <a:pt x="118200" y="88205"/>
                  </a:lnTo>
                  <a:lnTo>
                    <a:pt x="118634" y="84615"/>
                  </a:lnTo>
                  <a:cubicBezTo>
                    <a:pt x="118759" y="83076"/>
                    <a:pt x="118821" y="82051"/>
                    <a:pt x="118945" y="80512"/>
                  </a:cubicBezTo>
                  <a:lnTo>
                    <a:pt x="119317" y="75897"/>
                  </a:lnTo>
                  <a:lnTo>
                    <a:pt x="119503" y="71282"/>
                  </a:lnTo>
                  <a:lnTo>
                    <a:pt x="119689" y="66666"/>
                  </a:lnTo>
                  <a:cubicBezTo>
                    <a:pt x="119751" y="65128"/>
                    <a:pt x="119875" y="63589"/>
                    <a:pt x="119937" y="62051"/>
                  </a:cubicBezTo>
                  <a:cubicBezTo>
                    <a:pt x="119937" y="60000"/>
                    <a:pt x="120000" y="58461"/>
                    <a:pt x="120000" y="56410"/>
                  </a:cubicBezTo>
                  <a:lnTo>
                    <a:pt x="120000" y="51282"/>
                  </a:lnTo>
                  <a:lnTo>
                    <a:pt x="120000" y="51282"/>
                  </a:lnTo>
                  <a:cubicBezTo>
                    <a:pt x="120000" y="49230"/>
                    <a:pt x="119937" y="47692"/>
                    <a:pt x="119937" y="45641"/>
                  </a:cubicBezTo>
                  <a:cubicBezTo>
                    <a:pt x="119875" y="44102"/>
                    <a:pt x="119875" y="42051"/>
                    <a:pt x="119813" y="40512"/>
                  </a:cubicBezTo>
                  <a:cubicBezTo>
                    <a:pt x="119751" y="38974"/>
                    <a:pt x="119751" y="37435"/>
                    <a:pt x="119689" y="35897"/>
                  </a:cubicBezTo>
                  <a:cubicBezTo>
                    <a:pt x="119627" y="34358"/>
                    <a:pt x="119503" y="32307"/>
                    <a:pt x="119441" y="30769"/>
                  </a:cubicBezTo>
                  <a:cubicBezTo>
                    <a:pt x="119317" y="29230"/>
                    <a:pt x="119255" y="27692"/>
                    <a:pt x="119131" y="26153"/>
                  </a:cubicBezTo>
                  <a:cubicBezTo>
                    <a:pt x="119069" y="25128"/>
                    <a:pt x="118945" y="23589"/>
                    <a:pt x="118883" y="22564"/>
                  </a:cubicBezTo>
                  <a:cubicBezTo>
                    <a:pt x="118759" y="21025"/>
                    <a:pt x="118572" y="20000"/>
                    <a:pt x="118448" y="18461"/>
                  </a:cubicBezTo>
                  <a:cubicBezTo>
                    <a:pt x="118324" y="16923"/>
                    <a:pt x="118200" y="15897"/>
                    <a:pt x="118076" y="14358"/>
                  </a:cubicBezTo>
                  <a:cubicBezTo>
                    <a:pt x="117952" y="13333"/>
                    <a:pt x="117766" y="12307"/>
                    <a:pt x="117642" y="11282"/>
                  </a:cubicBezTo>
                  <a:lnTo>
                    <a:pt x="117083" y="8205"/>
                  </a:lnTo>
                  <a:cubicBezTo>
                    <a:pt x="116959" y="7692"/>
                    <a:pt x="116773" y="6666"/>
                    <a:pt x="116649" y="6153"/>
                  </a:cubicBezTo>
                  <a:cubicBezTo>
                    <a:pt x="116463" y="5128"/>
                    <a:pt x="116215" y="4615"/>
                    <a:pt x="116028" y="3589"/>
                  </a:cubicBezTo>
                  <a:lnTo>
                    <a:pt x="115470" y="2051"/>
                  </a:lnTo>
                  <a:cubicBezTo>
                    <a:pt x="115284" y="1538"/>
                    <a:pt x="115036" y="1538"/>
                    <a:pt x="114850" y="1025"/>
                  </a:cubicBezTo>
                  <a:cubicBezTo>
                    <a:pt x="114601" y="512"/>
                    <a:pt x="114415" y="512"/>
                    <a:pt x="114167" y="0"/>
                  </a:cubicBezTo>
                  <a:lnTo>
                    <a:pt x="113547" y="0"/>
                  </a:lnTo>
                  <a:lnTo>
                    <a:pt x="1135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lIns="121900" tIns="60933" rIns="121900" bIns="60933" anchor="t" anchorCtr="0">
              <a:noAutofit/>
            </a:bodyPr>
            <a:lstStyle/>
            <a:p>
              <a:endParaRPr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766" name="Shape 1766"/>
          <p:cNvSpPr/>
          <p:nvPr/>
        </p:nvSpPr>
        <p:spPr>
          <a:xfrm>
            <a:off x="3940799" y="1228314"/>
            <a:ext cx="3790103" cy="3790103"/>
          </a:xfrm>
          <a:prstGeom prst="ellipse">
            <a:avLst/>
          </a:prstGeom>
          <a:noFill/>
          <a:ln w="9525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767" name="Shape 1767"/>
          <p:cNvSpPr/>
          <p:nvPr/>
        </p:nvSpPr>
        <p:spPr>
          <a:xfrm>
            <a:off x="3657620" y="2818564"/>
            <a:ext cx="609600" cy="609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768" name="Shape 1768"/>
          <p:cNvSpPr txBox="1"/>
          <p:nvPr/>
        </p:nvSpPr>
        <p:spPr>
          <a:xfrm>
            <a:off x="3643829" y="2892280"/>
            <a:ext cx="629912" cy="44592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933">
                <a:solidFill>
                  <a:schemeClr val="lt1"/>
                </a:solidFill>
                <a:cs typeface="+mn-ea"/>
                <a:sym typeface="+mn-lt"/>
              </a:rPr>
              <a:t>2</a:t>
            </a:r>
          </a:p>
        </p:txBody>
      </p:sp>
      <p:sp>
        <p:nvSpPr>
          <p:cNvPr id="1769" name="Shape 1769"/>
          <p:cNvSpPr/>
          <p:nvPr/>
        </p:nvSpPr>
        <p:spPr>
          <a:xfrm>
            <a:off x="4382395" y="1329114"/>
            <a:ext cx="609600" cy="609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770" name="Shape 1770"/>
          <p:cNvSpPr txBox="1"/>
          <p:nvPr/>
        </p:nvSpPr>
        <p:spPr>
          <a:xfrm>
            <a:off x="4346815" y="1397212"/>
            <a:ext cx="629912" cy="44592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933">
                <a:solidFill>
                  <a:schemeClr val="lt1"/>
                </a:solidFill>
                <a:cs typeface="+mn-ea"/>
                <a:sym typeface="+mn-lt"/>
              </a:rPr>
              <a:t>1</a:t>
            </a:r>
          </a:p>
        </p:txBody>
      </p:sp>
      <p:sp>
        <p:nvSpPr>
          <p:cNvPr id="1771" name="Shape 1771"/>
          <p:cNvSpPr/>
          <p:nvPr/>
        </p:nvSpPr>
        <p:spPr>
          <a:xfrm>
            <a:off x="4260868" y="4199698"/>
            <a:ext cx="609600" cy="609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772" name="Shape 1772"/>
          <p:cNvSpPr txBox="1"/>
          <p:nvPr/>
        </p:nvSpPr>
        <p:spPr>
          <a:xfrm>
            <a:off x="4247077" y="4281880"/>
            <a:ext cx="629912" cy="44592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933">
                <a:solidFill>
                  <a:schemeClr val="lt1"/>
                </a:solidFill>
                <a:cs typeface="+mn-ea"/>
                <a:sym typeface="+mn-lt"/>
              </a:rPr>
              <a:t>3</a:t>
            </a:r>
          </a:p>
        </p:txBody>
      </p:sp>
      <p:sp>
        <p:nvSpPr>
          <p:cNvPr id="1773" name="Shape 1773"/>
          <p:cNvSpPr/>
          <p:nvPr/>
        </p:nvSpPr>
        <p:spPr>
          <a:xfrm>
            <a:off x="6689987" y="1280799"/>
            <a:ext cx="609600" cy="609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774" name="Shape 1774"/>
          <p:cNvSpPr txBox="1"/>
          <p:nvPr/>
        </p:nvSpPr>
        <p:spPr>
          <a:xfrm>
            <a:off x="6676196" y="1329114"/>
            <a:ext cx="629912" cy="44592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933">
                <a:solidFill>
                  <a:schemeClr val="lt1"/>
                </a:solidFill>
                <a:cs typeface="+mn-ea"/>
                <a:sym typeface="+mn-lt"/>
              </a:rPr>
              <a:t>4</a:t>
            </a:r>
          </a:p>
        </p:txBody>
      </p:sp>
      <p:sp>
        <p:nvSpPr>
          <p:cNvPr id="1775" name="Shape 1775"/>
          <p:cNvSpPr/>
          <p:nvPr/>
        </p:nvSpPr>
        <p:spPr>
          <a:xfrm>
            <a:off x="6808504" y="4199698"/>
            <a:ext cx="609600" cy="609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776" name="Shape 1776"/>
          <p:cNvSpPr txBox="1"/>
          <p:nvPr/>
        </p:nvSpPr>
        <p:spPr>
          <a:xfrm>
            <a:off x="6794713" y="4281880"/>
            <a:ext cx="629912" cy="44592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933">
                <a:solidFill>
                  <a:schemeClr val="lt1"/>
                </a:solidFill>
                <a:cs typeface="+mn-ea"/>
                <a:sym typeface="+mn-lt"/>
              </a:rPr>
              <a:t>6</a:t>
            </a:r>
          </a:p>
        </p:txBody>
      </p:sp>
      <p:sp>
        <p:nvSpPr>
          <p:cNvPr id="1777" name="Shape 1777"/>
          <p:cNvSpPr/>
          <p:nvPr/>
        </p:nvSpPr>
        <p:spPr>
          <a:xfrm>
            <a:off x="7428263" y="2818564"/>
            <a:ext cx="609600" cy="609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778" name="Shape 1778"/>
          <p:cNvSpPr txBox="1"/>
          <p:nvPr/>
        </p:nvSpPr>
        <p:spPr>
          <a:xfrm>
            <a:off x="7414473" y="2892280"/>
            <a:ext cx="629912" cy="44592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933">
                <a:solidFill>
                  <a:schemeClr val="lt1"/>
                </a:solidFill>
                <a:cs typeface="+mn-ea"/>
                <a:sym typeface="+mn-lt"/>
              </a:rPr>
              <a:t>5</a:t>
            </a:r>
          </a:p>
        </p:txBody>
      </p:sp>
      <p:sp>
        <p:nvSpPr>
          <p:cNvPr id="1780" name="Shape 1780"/>
          <p:cNvSpPr txBox="1"/>
          <p:nvPr/>
        </p:nvSpPr>
        <p:spPr>
          <a:xfrm>
            <a:off x="3242812" y="1257037"/>
            <a:ext cx="1130574" cy="6310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r">
              <a:lnSpc>
                <a:spcPct val="120000"/>
              </a:lnSpc>
              <a:spcAft>
                <a:spcPts val="400"/>
              </a:spcAft>
              <a:buSzPct val="25000"/>
            </a:pPr>
            <a:r>
              <a:rPr lang="zh-CN" altLang="en-US" sz="3600">
                <a:cs typeface="+mn-ea"/>
                <a:sym typeface="+mn-lt"/>
              </a:rPr>
              <a:t>引言</a:t>
            </a:r>
            <a:endParaRPr lang="en-US" sz="3600"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E396DA4-47F4-44B1-A3FE-74148819977B}"/>
              </a:ext>
            </a:extLst>
          </p:cNvPr>
          <p:cNvSpPr txBox="1"/>
          <p:nvPr/>
        </p:nvSpPr>
        <p:spPr>
          <a:xfrm>
            <a:off x="1622069" y="817640"/>
            <a:ext cx="220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/>
              <a:t>编写目的</a:t>
            </a:r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8B9AF355-B756-4E4E-9637-4D9E542CCD89}"/>
              </a:ext>
            </a:extLst>
          </p:cNvPr>
          <p:cNvSpPr txBox="1"/>
          <p:nvPr/>
        </p:nvSpPr>
        <p:spPr>
          <a:xfrm>
            <a:off x="1906106" y="1394484"/>
            <a:ext cx="220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定义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8B15037-5B01-4C36-BBFA-D8629B50F0A3}"/>
              </a:ext>
            </a:extLst>
          </p:cNvPr>
          <p:cNvSpPr txBox="1"/>
          <p:nvPr/>
        </p:nvSpPr>
        <p:spPr>
          <a:xfrm>
            <a:off x="1622069" y="1998162"/>
            <a:ext cx="220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参考资料</a:t>
            </a:r>
          </a:p>
        </p:txBody>
      </p:sp>
      <p:sp>
        <p:nvSpPr>
          <p:cNvPr id="4" name="右大括号 3">
            <a:extLst>
              <a:ext uri="{FF2B5EF4-FFF2-40B4-BE49-F238E27FC236}">
                <a16:creationId xmlns:a16="http://schemas.microsoft.com/office/drawing/2014/main" id="{4943B455-6376-40C0-9BA7-E0217765432A}"/>
              </a:ext>
            </a:extLst>
          </p:cNvPr>
          <p:cNvSpPr/>
          <p:nvPr/>
        </p:nvSpPr>
        <p:spPr>
          <a:xfrm>
            <a:off x="2816509" y="900811"/>
            <a:ext cx="410625" cy="1356677"/>
          </a:xfrm>
          <a:prstGeom prst="rightBrace">
            <a:avLst>
              <a:gd name="adj1" fmla="val 84811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94F3996F-C41F-4933-B773-7CD7AFBDB7D7}"/>
              </a:ext>
            </a:extLst>
          </p:cNvPr>
          <p:cNvCxnSpPr>
            <a:cxnSpLocks/>
          </p:cNvCxnSpPr>
          <p:nvPr/>
        </p:nvCxnSpPr>
        <p:spPr>
          <a:xfrm>
            <a:off x="3411266" y="1873049"/>
            <a:ext cx="979255" cy="15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Shape 1780">
            <a:extLst>
              <a:ext uri="{FF2B5EF4-FFF2-40B4-BE49-F238E27FC236}">
                <a16:creationId xmlns:a16="http://schemas.microsoft.com/office/drawing/2014/main" id="{BF485A8B-0AE1-4F64-8D39-A1A969327E83}"/>
              </a:ext>
            </a:extLst>
          </p:cNvPr>
          <p:cNvSpPr txBox="1"/>
          <p:nvPr/>
        </p:nvSpPr>
        <p:spPr>
          <a:xfrm>
            <a:off x="2659149" y="2754826"/>
            <a:ext cx="979256" cy="609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r">
              <a:lnSpc>
                <a:spcPct val="120000"/>
              </a:lnSpc>
              <a:spcAft>
                <a:spcPts val="400"/>
              </a:spcAft>
              <a:buSzPct val="25000"/>
            </a:pPr>
            <a:r>
              <a:rPr lang="zh-CN" altLang="en-US" sz="3600">
                <a:cs typeface="+mn-ea"/>
                <a:sym typeface="+mn-lt"/>
              </a:rPr>
              <a:t>范围</a:t>
            </a:r>
            <a:endParaRPr lang="en-US" sz="3600">
              <a:cs typeface="+mn-ea"/>
              <a:sym typeface="+mn-lt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2DBCD262-06E3-4414-B429-CF11C4567307}"/>
              </a:ext>
            </a:extLst>
          </p:cNvPr>
          <p:cNvSpPr txBox="1"/>
          <p:nvPr/>
        </p:nvSpPr>
        <p:spPr>
          <a:xfrm>
            <a:off x="536111" y="2507304"/>
            <a:ext cx="220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/>
              <a:t>系统主要目标</a:t>
            </a:r>
            <a:endParaRPr lang="zh-CN" altLang="en-US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2DA353D1-4F63-4856-8360-1E7C2C29C973}"/>
              </a:ext>
            </a:extLst>
          </p:cNvPr>
          <p:cNvSpPr txBox="1"/>
          <p:nvPr/>
        </p:nvSpPr>
        <p:spPr>
          <a:xfrm>
            <a:off x="536111" y="3108855"/>
            <a:ext cx="220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/>
              <a:t>主要软件需求</a:t>
            </a:r>
            <a:endParaRPr lang="zh-CN" altLang="en-US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0C6501AF-D71C-477F-8353-F6BED133214F}"/>
              </a:ext>
            </a:extLst>
          </p:cNvPr>
          <p:cNvSpPr txBox="1"/>
          <p:nvPr/>
        </p:nvSpPr>
        <p:spPr>
          <a:xfrm>
            <a:off x="487975" y="3707794"/>
            <a:ext cx="220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/>
              <a:t>设计约束、限制</a:t>
            </a:r>
            <a:endParaRPr lang="zh-CN" altLang="en-US"/>
          </a:p>
        </p:txBody>
      </p:sp>
      <p:sp>
        <p:nvSpPr>
          <p:cNvPr id="64" name="右大括号 63">
            <a:extLst>
              <a:ext uri="{FF2B5EF4-FFF2-40B4-BE49-F238E27FC236}">
                <a16:creationId xmlns:a16="http://schemas.microsoft.com/office/drawing/2014/main" id="{73CAF1FA-FE91-41AC-927D-F67E8F90FFA5}"/>
              </a:ext>
            </a:extLst>
          </p:cNvPr>
          <p:cNvSpPr/>
          <p:nvPr/>
        </p:nvSpPr>
        <p:spPr>
          <a:xfrm>
            <a:off x="2240158" y="2594974"/>
            <a:ext cx="410625" cy="1356677"/>
          </a:xfrm>
          <a:prstGeom prst="rightBrace">
            <a:avLst>
              <a:gd name="adj1" fmla="val 84811"/>
              <a:gd name="adj2" fmla="val 4183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10F165A4-8803-45E5-8315-6974F9D49364}"/>
              </a:ext>
            </a:extLst>
          </p:cNvPr>
          <p:cNvCxnSpPr>
            <a:cxnSpLocks/>
          </p:cNvCxnSpPr>
          <p:nvPr/>
        </p:nvCxnSpPr>
        <p:spPr>
          <a:xfrm>
            <a:off x="2664574" y="3407362"/>
            <a:ext cx="979255" cy="15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Shape 1780">
            <a:extLst>
              <a:ext uri="{FF2B5EF4-FFF2-40B4-BE49-F238E27FC236}">
                <a16:creationId xmlns:a16="http://schemas.microsoft.com/office/drawing/2014/main" id="{CE61BA0C-3DB7-43B7-B4DB-8ADA96446E59}"/>
              </a:ext>
            </a:extLst>
          </p:cNvPr>
          <p:cNvSpPr txBox="1"/>
          <p:nvPr/>
        </p:nvSpPr>
        <p:spPr>
          <a:xfrm>
            <a:off x="3154921" y="4040668"/>
            <a:ext cx="967769" cy="146610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r">
              <a:lnSpc>
                <a:spcPct val="120000"/>
              </a:lnSpc>
              <a:spcAft>
                <a:spcPts val="400"/>
              </a:spcAft>
              <a:buSzPct val="25000"/>
            </a:pPr>
            <a:r>
              <a:rPr lang="zh-CN" altLang="zh-CN" sz="2400"/>
              <a:t>软件系统结构设计</a:t>
            </a:r>
            <a:endParaRPr lang="en-US" sz="2400">
              <a:cs typeface="+mn-ea"/>
              <a:sym typeface="+mn-lt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E51CE23F-DD39-40C2-9FD9-3B8B898E9DE5}"/>
              </a:ext>
            </a:extLst>
          </p:cNvPr>
          <p:cNvSpPr txBox="1"/>
          <p:nvPr/>
        </p:nvSpPr>
        <p:spPr>
          <a:xfrm>
            <a:off x="1110642" y="4144833"/>
            <a:ext cx="220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/>
              <a:t>软件体系结构</a:t>
            </a:r>
            <a:endParaRPr lang="zh-CN" altLang="en-US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4C57CFE7-35BC-4EBC-B7C9-19294C19B203}"/>
              </a:ext>
            </a:extLst>
          </p:cNvPr>
          <p:cNvSpPr txBox="1"/>
          <p:nvPr/>
        </p:nvSpPr>
        <p:spPr>
          <a:xfrm>
            <a:off x="1136413" y="5605960"/>
            <a:ext cx="220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/>
              <a:t>功能需求追溯</a:t>
            </a:r>
            <a:endParaRPr lang="zh-CN" altLang="en-US"/>
          </a:p>
        </p:txBody>
      </p:sp>
      <p:sp>
        <p:nvSpPr>
          <p:cNvPr id="70" name="右大括号 69">
            <a:extLst>
              <a:ext uri="{FF2B5EF4-FFF2-40B4-BE49-F238E27FC236}">
                <a16:creationId xmlns:a16="http://schemas.microsoft.com/office/drawing/2014/main" id="{CB3C9D4C-AC73-4137-903F-07A861D9C151}"/>
              </a:ext>
            </a:extLst>
          </p:cNvPr>
          <p:cNvSpPr/>
          <p:nvPr/>
        </p:nvSpPr>
        <p:spPr>
          <a:xfrm>
            <a:off x="2648708" y="4253528"/>
            <a:ext cx="410625" cy="1630785"/>
          </a:xfrm>
          <a:prstGeom prst="rightBrace">
            <a:avLst>
              <a:gd name="adj1" fmla="val 44824"/>
              <a:gd name="adj2" fmla="val 225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9E767716-590E-4F37-9310-E8F9D5C9B22D}"/>
              </a:ext>
            </a:extLst>
          </p:cNvPr>
          <p:cNvCxnSpPr>
            <a:cxnSpLocks/>
          </p:cNvCxnSpPr>
          <p:nvPr/>
        </p:nvCxnSpPr>
        <p:spPr>
          <a:xfrm>
            <a:off x="3149384" y="5347135"/>
            <a:ext cx="979255" cy="15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右大括号 10">
            <a:extLst>
              <a:ext uri="{FF2B5EF4-FFF2-40B4-BE49-F238E27FC236}">
                <a16:creationId xmlns:a16="http://schemas.microsoft.com/office/drawing/2014/main" id="{EF456AC6-7246-4AC1-9244-CD760C2E531F}"/>
              </a:ext>
            </a:extLst>
          </p:cNvPr>
          <p:cNvSpPr/>
          <p:nvPr/>
        </p:nvSpPr>
        <p:spPr>
          <a:xfrm rot="16200000">
            <a:off x="1710667" y="4052041"/>
            <a:ext cx="312700" cy="1276225"/>
          </a:xfrm>
          <a:prstGeom prst="rightBrace">
            <a:avLst>
              <a:gd name="adj1" fmla="val 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FF952C7B-2D3E-401A-8F4A-ED010FC52E79}"/>
              </a:ext>
            </a:extLst>
          </p:cNvPr>
          <p:cNvSpPr txBox="1"/>
          <p:nvPr/>
        </p:nvSpPr>
        <p:spPr>
          <a:xfrm>
            <a:off x="739586" y="4901808"/>
            <a:ext cx="1135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600"/>
              <a:t>软件程序结构图</a:t>
            </a:r>
            <a:endParaRPr lang="zh-CN" altLang="en-US" sz="1600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D282930A-4212-4BF5-99AB-C3413DEE7548}"/>
              </a:ext>
            </a:extLst>
          </p:cNvPr>
          <p:cNvSpPr txBox="1"/>
          <p:nvPr/>
        </p:nvSpPr>
        <p:spPr>
          <a:xfrm>
            <a:off x="1836860" y="4935067"/>
            <a:ext cx="1135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600"/>
              <a:t>模块描述</a:t>
            </a:r>
            <a:endParaRPr lang="zh-CN" altLang="en-US" sz="1600"/>
          </a:p>
        </p:txBody>
      </p:sp>
      <p:sp>
        <p:nvSpPr>
          <p:cNvPr id="79" name="Shape 1780">
            <a:extLst>
              <a:ext uri="{FF2B5EF4-FFF2-40B4-BE49-F238E27FC236}">
                <a16:creationId xmlns:a16="http://schemas.microsoft.com/office/drawing/2014/main" id="{8C3C3782-1FFA-4EF4-A0C1-55338A29EA63}"/>
              </a:ext>
            </a:extLst>
          </p:cNvPr>
          <p:cNvSpPr txBox="1"/>
          <p:nvPr/>
        </p:nvSpPr>
        <p:spPr>
          <a:xfrm>
            <a:off x="7328988" y="1253761"/>
            <a:ext cx="1972030" cy="609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r">
              <a:lnSpc>
                <a:spcPct val="120000"/>
              </a:lnSpc>
              <a:spcAft>
                <a:spcPts val="400"/>
              </a:spcAft>
              <a:buSzPct val="25000"/>
            </a:pPr>
            <a:r>
              <a:rPr lang="zh-CN" altLang="en-US" sz="3600">
                <a:cs typeface="+mn-ea"/>
                <a:sym typeface="+mn-lt"/>
              </a:rPr>
              <a:t>数据设计</a:t>
            </a:r>
            <a:endParaRPr lang="en-US" sz="3600">
              <a:cs typeface="+mn-ea"/>
              <a:sym typeface="+mn-lt"/>
            </a:endParaRPr>
          </a:p>
        </p:txBody>
      </p:sp>
      <p:cxnSp>
        <p:nvCxnSpPr>
          <p:cNvPr id="80" name="直接连接符 79">
            <a:extLst>
              <a:ext uri="{FF2B5EF4-FFF2-40B4-BE49-F238E27FC236}">
                <a16:creationId xmlns:a16="http://schemas.microsoft.com/office/drawing/2014/main" id="{7DF727C3-EA52-4C53-83DC-69EDAE9CC811}"/>
              </a:ext>
            </a:extLst>
          </p:cNvPr>
          <p:cNvCxnSpPr>
            <a:cxnSpLocks/>
          </p:cNvCxnSpPr>
          <p:nvPr/>
        </p:nvCxnSpPr>
        <p:spPr>
          <a:xfrm>
            <a:off x="7334413" y="1906297"/>
            <a:ext cx="20944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Shape 1780">
            <a:extLst>
              <a:ext uri="{FF2B5EF4-FFF2-40B4-BE49-F238E27FC236}">
                <a16:creationId xmlns:a16="http://schemas.microsoft.com/office/drawing/2014/main" id="{282299F9-E3F6-4899-A780-94F283D7D7E9}"/>
              </a:ext>
            </a:extLst>
          </p:cNvPr>
          <p:cNvSpPr txBox="1"/>
          <p:nvPr/>
        </p:nvSpPr>
        <p:spPr>
          <a:xfrm>
            <a:off x="7955697" y="2797762"/>
            <a:ext cx="2041078" cy="609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r">
              <a:lnSpc>
                <a:spcPct val="120000"/>
              </a:lnSpc>
              <a:spcAft>
                <a:spcPts val="400"/>
              </a:spcAft>
              <a:buSzPct val="25000"/>
            </a:pPr>
            <a:r>
              <a:rPr lang="zh-CN" altLang="zh-CN" sz="3600"/>
              <a:t>接口设计</a:t>
            </a:r>
            <a:endParaRPr lang="en-US" sz="3600">
              <a:cs typeface="+mn-ea"/>
              <a:sym typeface="+mn-lt"/>
            </a:endParaRP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3AEB7819-E54C-452C-8C49-7E62AE29DD51}"/>
              </a:ext>
            </a:extLst>
          </p:cNvPr>
          <p:cNvCxnSpPr>
            <a:cxnSpLocks/>
          </p:cNvCxnSpPr>
          <p:nvPr/>
        </p:nvCxnSpPr>
        <p:spPr>
          <a:xfrm>
            <a:off x="8063600" y="3450298"/>
            <a:ext cx="20040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Shape 1780">
            <a:extLst>
              <a:ext uri="{FF2B5EF4-FFF2-40B4-BE49-F238E27FC236}">
                <a16:creationId xmlns:a16="http://schemas.microsoft.com/office/drawing/2014/main" id="{638A8F0F-8790-49EB-A923-F3A9A98DCDAE}"/>
              </a:ext>
            </a:extLst>
          </p:cNvPr>
          <p:cNvSpPr txBox="1"/>
          <p:nvPr/>
        </p:nvSpPr>
        <p:spPr>
          <a:xfrm>
            <a:off x="7438416" y="4181032"/>
            <a:ext cx="2767766" cy="609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r">
              <a:lnSpc>
                <a:spcPct val="120000"/>
              </a:lnSpc>
              <a:spcAft>
                <a:spcPts val="400"/>
              </a:spcAft>
              <a:buSzPct val="25000"/>
            </a:pPr>
            <a:r>
              <a:rPr lang="zh-CN" altLang="zh-CN" sz="3600"/>
              <a:t>出错处理设计</a:t>
            </a:r>
            <a:endParaRPr lang="en-US" sz="3600">
              <a:cs typeface="+mn-ea"/>
              <a:sym typeface="+mn-lt"/>
            </a:endParaRPr>
          </a:p>
        </p:txBody>
      </p: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43DBFC61-DE19-4177-98D6-5A89748A409F}"/>
              </a:ext>
            </a:extLst>
          </p:cNvPr>
          <p:cNvCxnSpPr>
            <a:cxnSpLocks/>
          </p:cNvCxnSpPr>
          <p:nvPr/>
        </p:nvCxnSpPr>
        <p:spPr>
          <a:xfrm>
            <a:off x="7443841" y="4833568"/>
            <a:ext cx="2836232" cy="129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>
            <a:extLst>
              <a:ext uri="{FF2B5EF4-FFF2-40B4-BE49-F238E27FC236}">
                <a16:creationId xmlns:a16="http://schemas.microsoft.com/office/drawing/2014/main" id="{B42FD71C-C926-47E3-A0FD-64103AC42EF2}"/>
              </a:ext>
            </a:extLst>
          </p:cNvPr>
          <p:cNvSpPr txBox="1"/>
          <p:nvPr/>
        </p:nvSpPr>
        <p:spPr>
          <a:xfrm>
            <a:off x="10507235" y="2038077"/>
            <a:ext cx="1481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/>
              <a:t>用户界面设计规则</a:t>
            </a:r>
            <a:endParaRPr lang="zh-CN" altLang="en-US"/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6FDAA32-710B-4F1D-BF5D-B471E5763CDA}"/>
              </a:ext>
            </a:extLst>
          </p:cNvPr>
          <p:cNvSpPr txBox="1"/>
          <p:nvPr/>
        </p:nvSpPr>
        <p:spPr>
          <a:xfrm>
            <a:off x="10507236" y="2831856"/>
            <a:ext cx="1481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/>
              <a:t>内部接口设计</a:t>
            </a:r>
            <a:endParaRPr lang="zh-CN" altLang="en-US"/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5C328047-0555-41E0-BE28-4BD98E377FF5}"/>
              </a:ext>
            </a:extLst>
          </p:cNvPr>
          <p:cNvSpPr txBox="1"/>
          <p:nvPr/>
        </p:nvSpPr>
        <p:spPr>
          <a:xfrm>
            <a:off x="10507235" y="3569294"/>
            <a:ext cx="1481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/>
              <a:t>外部接口设计</a:t>
            </a:r>
            <a:endParaRPr lang="zh-CN" altLang="en-US"/>
          </a:p>
        </p:txBody>
      </p:sp>
      <p:sp>
        <p:nvSpPr>
          <p:cNvPr id="18" name="左大括号 17">
            <a:extLst>
              <a:ext uri="{FF2B5EF4-FFF2-40B4-BE49-F238E27FC236}">
                <a16:creationId xmlns:a16="http://schemas.microsoft.com/office/drawing/2014/main" id="{27621B6F-0F39-497B-B846-EAE751FD6072}"/>
              </a:ext>
            </a:extLst>
          </p:cNvPr>
          <p:cNvSpPr/>
          <p:nvPr/>
        </p:nvSpPr>
        <p:spPr>
          <a:xfrm>
            <a:off x="10067636" y="2054399"/>
            <a:ext cx="446122" cy="2145299"/>
          </a:xfrm>
          <a:prstGeom prst="leftBrace">
            <a:avLst>
              <a:gd name="adj1" fmla="val 4352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34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-1" y="1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2" name="文本框 21"/>
          <p:cNvSpPr txBox="1"/>
          <p:nvPr/>
        </p:nvSpPr>
        <p:spPr>
          <a:xfrm>
            <a:off x="653262" y="1696043"/>
            <a:ext cx="68259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>
                <a:solidFill>
                  <a:schemeClr val="bg1"/>
                </a:solidFill>
              </a:rPr>
              <a:t>引言</a:t>
            </a:r>
          </a:p>
        </p:txBody>
      </p:sp>
      <p:sp>
        <p:nvSpPr>
          <p:cNvPr id="17" name="Shape 781"/>
          <p:cNvSpPr/>
          <p:nvPr/>
        </p:nvSpPr>
        <p:spPr>
          <a:xfrm>
            <a:off x="3316072" y="3003034"/>
            <a:ext cx="2025651" cy="482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601" y="0"/>
                </a:lnTo>
                <a:lnTo>
                  <a:pt x="21600" y="10779"/>
                </a:lnTo>
                <a:lnTo>
                  <a:pt x="19644" y="21600"/>
                </a:lnTo>
                <a:lnTo>
                  <a:pt x="131" y="21600"/>
                </a:lnTo>
              </a:path>
            </a:pathLst>
          </a:custGeom>
          <a:ln w="127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2400">
              <a:cs typeface="+mn-ea"/>
              <a:sym typeface="+mn-lt"/>
            </a:endParaRPr>
          </a:p>
        </p:txBody>
      </p:sp>
      <p:sp>
        <p:nvSpPr>
          <p:cNvPr id="18" name="Shape 783"/>
          <p:cNvSpPr/>
          <p:nvPr/>
        </p:nvSpPr>
        <p:spPr>
          <a:xfrm>
            <a:off x="2681072" y="2926834"/>
            <a:ext cx="635000" cy="635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093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3">
              <a:cs typeface="+mn-ea"/>
              <a:sym typeface="+mn-lt"/>
            </a:endParaRPr>
          </a:p>
        </p:txBody>
      </p:sp>
      <p:sp>
        <p:nvSpPr>
          <p:cNvPr id="20" name="Shape 786"/>
          <p:cNvSpPr/>
          <p:nvPr/>
        </p:nvSpPr>
        <p:spPr>
          <a:xfrm>
            <a:off x="5680954" y="1697152"/>
            <a:ext cx="3910518" cy="3929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zh-CN" altLang="zh-CN" sz="2800"/>
              <a:t>明确说明软件各功能的实现方式。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zh-CN" altLang="zh-CN" sz="2800"/>
              <a:t>确定软件的全部需求和软件组成模块。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zh-CN" altLang="zh-CN" sz="2800"/>
              <a:t>确定各模块的功能和用户接口，以此作为详细设计的依据和基础。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zh-CN" altLang="zh-CN" sz="2800"/>
              <a:t>供程序设计人员阅读。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316072" y="3059668"/>
            <a:ext cx="1579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cs typeface="+mn-ea"/>
                <a:sym typeface="+mn-lt"/>
              </a:rPr>
              <a:t>编写目的</a:t>
            </a:r>
          </a:p>
        </p:txBody>
      </p:sp>
    </p:spTree>
    <p:extLst>
      <p:ext uri="{BB962C8B-B14F-4D97-AF65-F5344CB8AC3E}">
        <p14:creationId xmlns:p14="http://schemas.microsoft.com/office/powerpoint/2010/main" val="346998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806" name="Shape 806"/>
          <p:cNvSpPr/>
          <p:nvPr/>
        </p:nvSpPr>
        <p:spPr>
          <a:xfrm>
            <a:off x="1137928" y="2462584"/>
            <a:ext cx="3609695" cy="3498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r>
              <a:rPr lang="en-US" altLang="zh-CN" sz="1600"/>
              <a:t>       </a:t>
            </a:r>
            <a:r>
              <a:rPr lang="zh-CN" altLang="zh-CN" sz="1600"/>
              <a:t>在确认《需求规格说明书》后，根据《需求规格说明书》的描述对系统的功能进行模块化设计和分配，得出系统的体系结构和所有模块，以及系统的界面和接口。其中，将需求分析中的三个功能模块进行调整，调整为播放音乐和定时两个功能，其他的功能都包含在这两个模块中。</a:t>
            </a:r>
          </a:p>
          <a:p>
            <a:r>
              <a:rPr lang="en-US" altLang="zh-CN" sz="1600"/>
              <a:t>       </a:t>
            </a:r>
            <a:r>
              <a:rPr lang="zh-CN" altLang="zh-CN" sz="1600"/>
              <a:t>软件包括播放音乐和定时两个模块。在播放音乐模块又分为专注学习、休息放松和调整呼吸三个功能板块，在定时上面有规定定时和自定义定时两个选项，用户可以根据自己的需求进行时间的选择。</a:t>
            </a:r>
          </a:p>
        </p:txBody>
      </p:sp>
      <p:sp>
        <p:nvSpPr>
          <p:cNvPr id="819" name="Shape 819"/>
          <p:cNvSpPr/>
          <p:nvPr/>
        </p:nvSpPr>
        <p:spPr>
          <a:xfrm>
            <a:off x="5097292" y="564204"/>
            <a:ext cx="1" cy="5611658"/>
          </a:xfrm>
          <a:prstGeom prst="line">
            <a:avLst/>
          </a:prstGeom>
          <a:ln w="19050">
            <a:solidFill>
              <a:srgbClr val="77818B"/>
            </a:solidFill>
            <a:miter lim="400000"/>
          </a:ln>
        </p:spPr>
        <p:txBody>
          <a:bodyPr lIns="0" tIns="0" rIns="0" bIns="0" anchor="ctr"/>
          <a:lstStyle/>
          <a:p>
            <a:pPr defTabSz="228594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cs typeface="+mn-ea"/>
              <a:sym typeface="+mn-lt"/>
            </a:endParaRPr>
          </a:p>
        </p:txBody>
      </p:sp>
      <p:sp>
        <p:nvSpPr>
          <p:cNvPr id="22" name="Shape 110">
            <a:extLst>
              <a:ext uri="{FF2B5EF4-FFF2-40B4-BE49-F238E27FC236}">
                <a16:creationId xmlns:a16="http://schemas.microsoft.com/office/drawing/2014/main" id="{DFBB6CE3-1130-4F8B-8257-227606EDCB24}"/>
              </a:ext>
            </a:extLst>
          </p:cNvPr>
          <p:cNvSpPr/>
          <p:nvPr/>
        </p:nvSpPr>
        <p:spPr>
          <a:xfrm>
            <a:off x="254046" y="323632"/>
            <a:ext cx="2047267" cy="2095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>
              <a:lnSpc>
                <a:spcPct val="125000"/>
              </a:lnSpc>
            </a:pPr>
            <a:endParaRPr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Shape 112">
            <a:extLst>
              <a:ext uri="{FF2B5EF4-FFF2-40B4-BE49-F238E27FC236}">
                <a16:creationId xmlns:a16="http://schemas.microsoft.com/office/drawing/2014/main" id="{BED4DE55-35BF-4F62-868E-0852F563D9BB}"/>
              </a:ext>
            </a:extLst>
          </p:cNvPr>
          <p:cNvSpPr/>
          <p:nvPr/>
        </p:nvSpPr>
        <p:spPr>
          <a:xfrm>
            <a:off x="964987" y="517618"/>
            <a:ext cx="625383" cy="60567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840" y="116296"/>
                </a:moveTo>
                <a:lnTo>
                  <a:pt x="104907" y="116296"/>
                </a:lnTo>
                <a:lnTo>
                  <a:pt x="79877" y="108888"/>
                </a:lnTo>
                <a:lnTo>
                  <a:pt x="79877" y="108888"/>
                </a:lnTo>
                <a:lnTo>
                  <a:pt x="79141" y="108518"/>
                </a:lnTo>
                <a:lnTo>
                  <a:pt x="15460" y="43703"/>
                </a:lnTo>
                <a:lnTo>
                  <a:pt x="15460" y="43703"/>
                </a:lnTo>
                <a:lnTo>
                  <a:pt x="15460" y="43703"/>
                </a:lnTo>
                <a:lnTo>
                  <a:pt x="1840" y="30000"/>
                </a:lnTo>
                <a:lnTo>
                  <a:pt x="1840" y="30000"/>
                </a:lnTo>
                <a:lnTo>
                  <a:pt x="368" y="27777"/>
                </a:lnTo>
                <a:lnTo>
                  <a:pt x="0" y="25555"/>
                </a:lnTo>
                <a:lnTo>
                  <a:pt x="0" y="25555"/>
                </a:lnTo>
                <a:lnTo>
                  <a:pt x="368" y="23333"/>
                </a:lnTo>
                <a:lnTo>
                  <a:pt x="1840" y="21481"/>
                </a:lnTo>
                <a:lnTo>
                  <a:pt x="20981" y="1851"/>
                </a:lnTo>
                <a:lnTo>
                  <a:pt x="20981" y="1851"/>
                </a:lnTo>
                <a:lnTo>
                  <a:pt x="21717" y="1111"/>
                </a:lnTo>
                <a:lnTo>
                  <a:pt x="22822" y="370"/>
                </a:lnTo>
                <a:lnTo>
                  <a:pt x="23926" y="0"/>
                </a:lnTo>
                <a:lnTo>
                  <a:pt x="25030" y="0"/>
                </a:lnTo>
                <a:lnTo>
                  <a:pt x="25030" y="0"/>
                </a:lnTo>
                <a:lnTo>
                  <a:pt x="26134" y="0"/>
                </a:lnTo>
                <a:lnTo>
                  <a:pt x="27607" y="370"/>
                </a:lnTo>
                <a:lnTo>
                  <a:pt x="28711" y="1111"/>
                </a:lnTo>
                <a:lnTo>
                  <a:pt x="29447" y="1851"/>
                </a:lnTo>
                <a:lnTo>
                  <a:pt x="43435" y="15925"/>
                </a:lnTo>
                <a:lnTo>
                  <a:pt x="43435" y="16296"/>
                </a:lnTo>
                <a:lnTo>
                  <a:pt x="107116" y="80740"/>
                </a:lnTo>
                <a:lnTo>
                  <a:pt x="107116" y="80740"/>
                </a:lnTo>
                <a:lnTo>
                  <a:pt x="107852" y="81111"/>
                </a:lnTo>
                <a:lnTo>
                  <a:pt x="119631" y="117407"/>
                </a:lnTo>
                <a:lnTo>
                  <a:pt x="119631" y="117777"/>
                </a:lnTo>
                <a:lnTo>
                  <a:pt x="119631" y="117777"/>
                </a:lnTo>
                <a:lnTo>
                  <a:pt x="120000" y="118148"/>
                </a:lnTo>
                <a:lnTo>
                  <a:pt x="120000" y="118518"/>
                </a:lnTo>
                <a:lnTo>
                  <a:pt x="119631" y="118518"/>
                </a:lnTo>
                <a:lnTo>
                  <a:pt x="119631" y="118518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9263" y="119259"/>
                </a:lnTo>
                <a:lnTo>
                  <a:pt x="118159" y="120000"/>
                </a:lnTo>
                <a:lnTo>
                  <a:pt x="118159" y="120000"/>
                </a:lnTo>
                <a:lnTo>
                  <a:pt x="117791" y="120000"/>
                </a:lnTo>
                <a:lnTo>
                  <a:pt x="1840" y="120000"/>
                </a:lnTo>
                <a:lnTo>
                  <a:pt x="1840" y="120000"/>
                </a:lnTo>
                <a:lnTo>
                  <a:pt x="1104" y="120000"/>
                </a:lnTo>
                <a:lnTo>
                  <a:pt x="736" y="119629"/>
                </a:lnTo>
                <a:lnTo>
                  <a:pt x="368" y="118888"/>
                </a:lnTo>
                <a:lnTo>
                  <a:pt x="0" y="118148"/>
                </a:lnTo>
                <a:lnTo>
                  <a:pt x="0" y="118148"/>
                </a:lnTo>
                <a:lnTo>
                  <a:pt x="0" y="116296"/>
                </a:lnTo>
                <a:lnTo>
                  <a:pt x="0" y="116296"/>
                </a:lnTo>
                <a:lnTo>
                  <a:pt x="1840" y="116296"/>
                </a:lnTo>
                <a:lnTo>
                  <a:pt x="1840" y="116296"/>
                </a:lnTo>
                <a:close/>
                <a:moveTo>
                  <a:pt x="4417" y="27037"/>
                </a:moveTo>
                <a:lnTo>
                  <a:pt x="16932" y="40000"/>
                </a:lnTo>
                <a:lnTo>
                  <a:pt x="39386" y="17407"/>
                </a:lnTo>
                <a:lnTo>
                  <a:pt x="26871" y="4444"/>
                </a:lnTo>
                <a:lnTo>
                  <a:pt x="26871" y="4444"/>
                </a:lnTo>
                <a:lnTo>
                  <a:pt x="25766" y="4074"/>
                </a:lnTo>
                <a:lnTo>
                  <a:pt x="25030" y="3703"/>
                </a:lnTo>
                <a:lnTo>
                  <a:pt x="24294" y="4074"/>
                </a:lnTo>
                <a:lnTo>
                  <a:pt x="23558" y="4444"/>
                </a:lnTo>
                <a:lnTo>
                  <a:pt x="4417" y="24444"/>
                </a:lnTo>
                <a:lnTo>
                  <a:pt x="4417" y="24444"/>
                </a:lnTo>
                <a:lnTo>
                  <a:pt x="4049" y="24814"/>
                </a:lnTo>
                <a:lnTo>
                  <a:pt x="3680" y="25555"/>
                </a:lnTo>
                <a:lnTo>
                  <a:pt x="3680" y="25555"/>
                </a:lnTo>
                <a:lnTo>
                  <a:pt x="4049" y="26296"/>
                </a:lnTo>
                <a:lnTo>
                  <a:pt x="4417" y="27037"/>
                </a:lnTo>
                <a:lnTo>
                  <a:pt x="4417" y="27037"/>
                </a:lnTo>
                <a:close/>
                <a:moveTo>
                  <a:pt x="19509" y="42592"/>
                </a:moveTo>
                <a:lnTo>
                  <a:pt x="79877" y="103703"/>
                </a:lnTo>
                <a:lnTo>
                  <a:pt x="82085" y="95925"/>
                </a:lnTo>
                <a:lnTo>
                  <a:pt x="23558" y="38518"/>
                </a:lnTo>
                <a:lnTo>
                  <a:pt x="19509" y="42592"/>
                </a:lnTo>
                <a:close/>
                <a:moveTo>
                  <a:pt x="93865" y="93703"/>
                </a:moveTo>
                <a:lnTo>
                  <a:pt x="93865" y="85185"/>
                </a:lnTo>
                <a:lnTo>
                  <a:pt x="35337" y="26296"/>
                </a:lnTo>
                <a:lnTo>
                  <a:pt x="26134" y="35555"/>
                </a:lnTo>
                <a:lnTo>
                  <a:pt x="84662" y="93703"/>
                </a:lnTo>
                <a:lnTo>
                  <a:pt x="93865" y="93703"/>
                </a:lnTo>
                <a:close/>
                <a:moveTo>
                  <a:pt x="102331" y="80740"/>
                </a:moveTo>
                <a:lnTo>
                  <a:pt x="41963" y="20000"/>
                </a:lnTo>
                <a:lnTo>
                  <a:pt x="37914" y="23703"/>
                </a:lnTo>
                <a:lnTo>
                  <a:pt x="96073" y="82222"/>
                </a:lnTo>
                <a:lnTo>
                  <a:pt x="102331" y="80740"/>
                </a:lnTo>
                <a:close/>
                <a:moveTo>
                  <a:pt x="83190" y="105925"/>
                </a:moveTo>
                <a:lnTo>
                  <a:pt x="114478" y="115555"/>
                </a:lnTo>
                <a:lnTo>
                  <a:pt x="104907" y="84074"/>
                </a:lnTo>
                <a:lnTo>
                  <a:pt x="97546" y="85555"/>
                </a:lnTo>
                <a:lnTo>
                  <a:pt x="97546" y="95555"/>
                </a:lnTo>
                <a:lnTo>
                  <a:pt x="97546" y="95555"/>
                </a:lnTo>
                <a:lnTo>
                  <a:pt x="97177" y="96296"/>
                </a:lnTo>
                <a:lnTo>
                  <a:pt x="96809" y="97037"/>
                </a:lnTo>
                <a:lnTo>
                  <a:pt x="96441" y="97407"/>
                </a:lnTo>
                <a:lnTo>
                  <a:pt x="95705" y="97407"/>
                </a:lnTo>
                <a:lnTo>
                  <a:pt x="85398" y="97407"/>
                </a:lnTo>
                <a:lnTo>
                  <a:pt x="83190" y="105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pPr>
              <a:lnSpc>
                <a:spcPct val="125000"/>
              </a:lnSpc>
            </a:pPr>
            <a:endParaRPr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Shape 113">
            <a:extLst>
              <a:ext uri="{FF2B5EF4-FFF2-40B4-BE49-F238E27FC236}">
                <a16:creationId xmlns:a16="http://schemas.microsoft.com/office/drawing/2014/main" id="{8E0CD63D-F94A-47DC-AF1D-F8394DCEBF04}"/>
              </a:ext>
            </a:extLst>
          </p:cNvPr>
          <p:cNvSpPr txBox="1"/>
          <p:nvPr/>
        </p:nvSpPr>
        <p:spPr>
          <a:xfrm>
            <a:off x="254046" y="1381076"/>
            <a:ext cx="2217308" cy="4184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/>
            <a:r>
              <a:rPr lang="zh-CN" altLang="zh-CN" sz="2800"/>
              <a:t>软件结构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EB675091-8394-46A9-A89B-0C92603A89C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46962" y="564204"/>
            <a:ext cx="6399651" cy="529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58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r="833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7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688584" y="2991564"/>
            <a:ext cx="4213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rgbClr val="F2F2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模块说明</a:t>
            </a:r>
            <a:endParaRPr lang="en-US" altLang="zh-CN" sz="3600">
              <a:solidFill>
                <a:srgbClr val="F2F2F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84544" y="3470867"/>
            <a:ext cx="503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altLang="zh-CN" sz="1800"/>
              <a:t>The Description of module</a:t>
            </a:r>
            <a:endParaRPr lang="zh-CN" altLang="en-US" sz="1800"/>
          </a:p>
        </p:txBody>
      </p:sp>
      <p:sp>
        <p:nvSpPr>
          <p:cNvPr id="14" name="文本框 13"/>
          <p:cNvSpPr txBox="1"/>
          <p:nvPr/>
        </p:nvSpPr>
        <p:spPr>
          <a:xfrm>
            <a:off x="3477196" y="2875002"/>
            <a:ext cx="1209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</a:rPr>
              <a:t>02</a:t>
            </a:r>
            <a:endParaRPr lang="zh-CN" altLang="en-US" sz="6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5513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-1" y="1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72" name="文本框 71"/>
          <p:cNvSpPr txBox="1"/>
          <p:nvPr/>
        </p:nvSpPr>
        <p:spPr>
          <a:xfrm>
            <a:off x="255366" y="305924"/>
            <a:ext cx="4171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4000"/>
              <a:t>播放音乐</a:t>
            </a:r>
            <a:r>
              <a:rPr lang="zh-CN" altLang="en-US" sz="4000"/>
              <a:t>模块</a:t>
            </a:r>
            <a:endParaRPr lang="zh-CN" altLang="zh-CN" sz="4000"/>
          </a:p>
        </p:txBody>
      </p:sp>
      <p:sp>
        <p:nvSpPr>
          <p:cNvPr id="73" name="Shape 781">
            <a:extLst>
              <a:ext uri="{FF2B5EF4-FFF2-40B4-BE49-F238E27FC236}">
                <a16:creationId xmlns:a16="http://schemas.microsoft.com/office/drawing/2014/main" id="{33FCE7D9-CBE2-41C2-8E33-2320A1F8647A}"/>
              </a:ext>
            </a:extLst>
          </p:cNvPr>
          <p:cNvSpPr/>
          <p:nvPr/>
        </p:nvSpPr>
        <p:spPr>
          <a:xfrm>
            <a:off x="1288855" y="1372460"/>
            <a:ext cx="2025651" cy="482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601" y="0"/>
                </a:lnTo>
                <a:lnTo>
                  <a:pt x="21600" y="10779"/>
                </a:lnTo>
                <a:lnTo>
                  <a:pt x="19644" y="21600"/>
                </a:lnTo>
                <a:lnTo>
                  <a:pt x="131" y="21600"/>
                </a:lnTo>
              </a:path>
            </a:pathLst>
          </a:custGeom>
          <a:ln w="127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2400">
              <a:cs typeface="+mn-ea"/>
              <a:sym typeface="+mn-lt"/>
            </a:endParaRPr>
          </a:p>
        </p:txBody>
      </p:sp>
      <p:sp>
        <p:nvSpPr>
          <p:cNvPr id="74" name="Shape 783">
            <a:extLst>
              <a:ext uri="{FF2B5EF4-FFF2-40B4-BE49-F238E27FC236}">
                <a16:creationId xmlns:a16="http://schemas.microsoft.com/office/drawing/2014/main" id="{8C8BF864-B51F-47D6-A8B0-6F3CC8BA5B90}"/>
              </a:ext>
            </a:extLst>
          </p:cNvPr>
          <p:cNvSpPr/>
          <p:nvPr/>
        </p:nvSpPr>
        <p:spPr>
          <a:xfrm>
            <a:off x="643239" y="1287645"/>
            <a:ext cx="635000" cy="635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093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3">
              <a:cs typeface="+mn-ea"/>
              <a:sym typeface="+mn-lt"/>
            </a:endParaRPr>
          </a:p>
        </p:txBody>
      </p:sp>
      <p:sp>
        <p:nvSpPr>
          <p:cNvPr id="75" name="Shape 784">
            <a:extLst>
              <a:ext uri="{FF2B5EF4-FFF2-40B4-BE49-F238E27FC236}">
                <a16:creationId xmlns:a16="http://schemas.microsoft.com/office/drawing/2014/main" id="{03D9E1A7-CEAB-4351-9445-0504FF498E5E}"/>
              </a:ext>
            </a:extLst>
          </p:cNvPr>
          <p:cNvSpPr/>
          <p:nvPr/>
        </p:nvSpPr>
        <p:spPr>
          <a:xfrm>
            <a:off x="757859" y="1241285"/>
            <a:ext cx="405760" cy="7277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67733" tIns="67733" rIns="67733" bIns="67733" numCol="1" anchor="ctr">
            <a:spAutoFit/>
          </a:bodyPr>
          <a:lstStyle>
            <a:lvl1pPr>
              <a:lnSpc>
                <a:spcPct val="120000"/>
              </a:lnSpc>
              <a:defRPr sz="30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0140BADC-8229-4836-B659-846C48064580}"/>
              </a:ext>
            </a:extLst>
          </p:cNvPr>
          <p:cNvSpPr txBox="1"/>
          <p:nvPr/>
        </p:nvSpPr>
        <p:spPr>
          <a:xfrm>
            <a:off x="1278239" y="1429094"/>
            <a:ext cx="1579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cs typeface="+mn-ea"/>
                <a:sym typeface="+mn-lt"/>
              </a:rPr>
              <a:t>功能描述</a:t>
            </a:r>
          </a:p>
        </p:txBody>
      </p:sp>
      <p:sp>
        <p:nvSpPr>
          <p:cNvPr id="77" name="Shape 787">
            <a:extLst>
              <a:ext uri="{FF2B5EF4-FFF2-40B4-BE49-F238E27FC236}">
                <a16:creationId xmlns:a16="http://schemas.microsoft.com/office/drawing/2014/main" id="{74AD17B7-C433-4A96-A623-945733C17D50}"/>
              </a:ext>
            </a:extLst>
          </p:cNvPr>
          <p:cNvSpPr txBox="1"/>
          <p:nvPr/>
        </p:nvSpPr>
        <p:spPr>
          <a:xfrm>
            <a:off x="643240" y="1996509"/>
            <a:ext cx="3043544" cy="430701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r>
              <a:rPr lang="en-US" altLang="zh-CN"/>
              <a:t>       </a:t>
            </a:r>
            <a:r>
              <a:rPr lang="zh-CN" altLang="zh-CN"/>
              <a:t>该模块为基础功能模块，具体功能为播放音乐，为客户提供轻松音乐的选择和播放。又细分为</a:t>
            </a:r>
            <a:r>
              <a:rPr lang="en-US" altLang="zh-CN"/>
              <a:t>3</a:t>
            </a:r>
            <a:r>
              <a:rPr lang="zh-CN" altLang="zh-CN"/>
              <a:t>个子程序，“专注学习”，“休息放松”，“调整呼吸”。</a:t>
            </a:r>
            <a:endParaRPr lang="en-US" altLang="zh-CN"/>
          </a:p>
          <a:p>
            <a:r>
              <a:rPr lang="zh-CN" altLang="zh-CN"/>
              <a:t>“专注学习”为用户提供类似轻风吹树叶的声音，营造出学习的氛围。</a:t>
            </a:r>
            <a:endParaRPr lang="en-US" altLang="zh-CN"/>
          </a:p>
          <a:p>
            <a:r>
              <a:rPr lang="zh-CN" altLang="zh-CN"/>
              <a:t>“休息放松”则提供雨声或者大海潮起潮落的声音，帮助用户感受自然，达到放松身心的效果。</a:t>
            </a:r>
            <a:endParaRPr lang="en-US" altLang="zh-CN"/>
          </a:p>
          <a:p>
            <a:r>
              <a:rPr lang="zh-CN" altLang="zh-CN"/>
              <a:t>“调整呼吸”则提供轻缓的音乐，帮助用户调整呼吸。</a:t>
            </a:r>
          </a:p>
        </p:txBody>
      </p:sp>
      <p:sp>
        <p:nvSpPr>
          <p:cNvPr id="86" name="Shape 781">
            <a:extLst>
              <a:ext uri="{FF2B5EF4-FFF2-40B4-BE49-F238E27FC236}">
                <a16:creationId xmlns:a16="http://schemas.microsoft.com/office/drawing/2014/main" id="{9390147F-5B56-4180-8E94-E06897AC517C}"/>
              </a:ext>
            </a:extLst>
          </p:cNvPr>
          <p:cNvSpPr/>
          <p:nvPr/>
        </p:nvSpPr>
        <p:spPr>
          <a:xfrm>
            <a:off x="5620661" y="1402082"/>
            <a:ext cx="2025651" cy="482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601" y="0"/>
                </a:lnTo>
                <a:lnTo>
                  <a:pt x="21600" y="10779"/>
                </a:lnTo>
                <a:lnTo>
                  <a:pt x="19644" y="21600"/>
                </a:lnTo>
                <a:lnTo>
                  <a:pt x="131" y="21600"/>
                </a:lnTo>
              </a:path>
            </a:pathLst>
          </a:custGeom>
          <a:ln w="127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2400">
              <a:cs typeface="+mn-ea"/>
              <a:sym typeface="+mn-lt"/>
            </a:endParaRPr>
          </a:p>
        </p:txBody>
      </p:sp>
      <p:sp>
        <p:nvSpPr>
          <p:cNvPr id="87" name="Shape 783">
            <a:extLst>
              <a:ext uri="{FF2B5EF4-FFF2-40B4-BE49-F238E27FC236}">
                <a16:creationId xmlns:a16="http://schemas.microsoft.com/office/drawing/2014/main" id="{9E7DECA0-0882-46C5-AD13-965258189091}"/>
              </a:ext>
            </a:extLst>
          </p:cNvPr>
          <p:cNvSpPr/>
          <p:nvPr/>
        </p:nvSpPr>
        <p:spPr>
          <a:xfrm>
            <a:off x="4975045" y="1317267"/>
            <a:ext cx="635000" cy="635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093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3">
              <a:cs typeface="+mn-ea"/>
              <a:sym typeface="+mn-lt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28A61DD6-ECD8-44AB-BC3B-D109DF9A1FB1}"/>
              </a:ext>
            </a:extLst>
          </p:cNvPr>
          <p:cNvSpPr txBox="1"/>
          <p:nvPr/>
        </p:nvSpPr>
        <p:spPr>
          <a:xfrm>
            <a:off x="4693140" y="1485728"/>
            <a:ext cx="2252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zh-CN" altLang="zh-CN" b="1" i="1"/>
              <a:t>接口描述</a:t>
            </a:r>
          </a:p>
        </p:txBody>
      </p:sp>
      <p:sp>
        <p:nvSpPr>
          <p:cNvPr id="98" name="Shape 784">
            <a:extLst>
              <a:ext uri="{FF2B5EF4-FFF2-40B4-BE49-F238E27FC236}">
                <a16:creationId xmlns:a16="http://schemas.microsoft.com/office/drawing/2014/main" id="{45B46C5B-BD07-4914-A3E0-722C8C7C4950}"/>
              </a:ext>
            </a:extLst>
          </p:cNvPr>
          <p:cNvSpPr/>
          <p:nvPr/>
        </p:nvSpPr>
        <p:spPr>
          <a:xfrm>
            <a:off x="5089665" y="1272556"/>
            <a:ext cx="405760" cy="6776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67733" tIns="67733" rIns="67733" bIns="67733" numCol="1" anchor="ctr">
            <a:spAutoFit/>
          </a:bodyPr>
          <a:lstStyle>
            <a:lvl1pPr>
              <a:lnSpc>
                <a:spcPct val="120000"/>
              </a:lnSpc>
              <a:defRPr sz="30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altLang="zh-CN" sz="320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endParaRPr sz="320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7EBF2B81-34DE-4BBB-BBCD-8E62F188AA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0990582"/>
              </p:ext>
            </p:extLst>
          </p:nvPr>
        </p:nvGraphicFramePr>
        <p:xfrm>
          <a:off x="3972127" y="982657"/>
          <a:ext cx="7585118" cy="5687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98064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" t="2672" r="2672" b="2672"/>
          <a:stretch>
            <a:fillRect/>
          </a:stretch>
        </p:blipFill>
        <p:spPr>
          <a:xfrm>
            <a:off x="-1" y="1"/>
            <a:ext cx="12192001" cy="6857999"/>
          </a:xfrm>
          <a:custGeom>
            <a:avLst/>
            <a:gdLst>
              <a:gd name="connsiteX0" fmla="*/ 0 w 12192001"/>
              <a:gd name="connsiteY0" fmla="*/ 0 h 6857999"/>
              <a:gd name="connsiteX1" fmla="*/ 12192001 w 12192001"/>
              <a:gd name="connsiteY1" fmla="*/ 0 h 6857999"/>
              <a:gd name="connsiteX2" fmla="*/ 12192001 w 12192001"/>
              <a:gd name="connsiteY2" fmla="*/ 6857999 h 6857999"/>
              <a:gd name="connsiteX3" fmla="*/ 0 w 12192001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7999">
                <a:moveTo>
                  <a:pt x="0" y="0"/>
                </a:moveTo>
                <a:lnTo>
                  <a:pt x="12192001" y="0"/>
                </a:lnTo>
                <a:lnTo>
                  <a:pt x="12192001" y="6857999"/>
                </a:lnTo>
                <a:lnTo>
                  <a:pt x="0" y="6857999"/>
                </a:lnTo>
                <a:close/>
              </a:path>
            </a:pathLst>
          </a:cu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5774F7D3-BF7B-4F19-80EF-9D1A460FDD6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3272" y="526424"/>
            <a:ext cx="3306702" cy="580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974E8346-25E0-484D-A9FF-3644BE2E359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553247" y="798799"/>
            <a:ext cx="6870267" cy="52604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7470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水墨">
      <a:dk1>
        <a:srgbClr val="FFFFFF"/>
      </a:dk1>
      <a:lt1>
        <a:sysClr val="window" lastClr="FFFFFF"/>
      </a:lt1>
      <a:dk2>
        <a:srgbClr val="FFFFFF"/>
      </a:dk2>
      <a:lt2>
        <a:srgbClr val="FFFFFF"/>
      </a:lt2>
      <a:accent1>
        <a:srgbClr val="C4C4C3"/>
      </a:accent1>
      <a:accent2>
        <a:srgbClr val="6D6C6B"/>
      </a:accent2>
      <a:accent3>
        <a:srgbClr val="C4C4C3"/>
      </a:accent3>
      <a:accent4>
        <a:srgbClr val="6D6C6B"/>
      </a:accent4>
      <a:accent5>
        <a:srgbClr val="FFFFFF"/>
      </a:accent5>
      <a:accent6>
        <a:srgbClr val="6D6C6B"/>
      </a:accent6>
      <a:hlink>
        <a:srgbClr val="C4C4C3"/>
      </a:hlink>
      <a:folHlink>
        <a:srgbClr val="6D6C6B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</TotalTime>
  <Words>739</Words>
  <Application>Microsoft Office PowerPoint</Application>
  <PresentationFormat>宽屏</PresentationFormat>
  <Paragraphs>191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等线</vt:lpstr>
      <vt:lpstr>方正大黑简体</vt:lpstr>
      <vt:lpstr>微软雅黑</vt:lpstr>
      <vt:lpstr>Arial</vt:lpstr>
      <vt:lpstr>Calibri</vt:lpstr>
      <vt:lpstr>Helvetica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Vip0763</dc:creator>
  <cp:lastModifiedBy>争杰 彭</cp:lastModifiedBy>
  <cp:revision>31</cp:revision>
  <dcterms:created xsi:type="dcterms:W3CDTF">2017-03-15T08:34:08Z</dcterms:created>
  <dcterms:modified xsi:type="dcterms:W3CDTF">2019-05-10T12:45:47Z</dcterms:modified>
</cp:coreProperties>
</file>

<file path=docProps/thumbnail.jpeg>
</file>